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20EE-D79C-4950-AD8F-7C4523E84635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02C6-1A64-4FC1-B711-D3921F50E7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9123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20EE-D79C-4950-AD8F-7C4523E84635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02C6-1A64-4FC1-B711-D3921F50E7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980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20EE-D79C-4950-AD8F-7C4523E84635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02C6-1A64-4FC1-B711-D3921F50E7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999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20EE-D79C-4950-AD8F-7C4523E84635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02C6-1A64-4FC1-B711-D3921F50E7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4370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20EE-D79C-4950-AD8F-7C4523E84635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02C6-1A64-4FC1-B711-D3921F50E7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0175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20EE-D79C-4950-AD8F-7C4523E84635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02C6-1A64-4FC1-B711-D3921F50E7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2863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20EE-D79C-4950-AD8F-7C4523E84635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02C6-1A64-4FC1-B711-D3921F50E7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800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20EE-D79C-4950-AD8F-7C4523E84635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02C6-1A64-4FC1-B711-D3921F50E7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4995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02C6-1A64-4FC1-B711-D3921F50E7ED}" type="slidenum">
              <a:rPr lang="uk-UA" smtClean="0"/>
              <a:t>‹#›</a:t>
            </a:fld>
            <a:endParaRPr lang="uk-U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20EE-D79C-4950-AD8F-7C4523E84635}" type="datetimeFigureOut">
              <a:rPr lang="uk-UA" smtClean="0"/>
              <a:t>13.04.2022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1970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20EE-D79C-4950-AD8F-7C4523E84635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02C6-1A64-4FC1-B711-D3921F50E7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61958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20EE-D79C-4950-AD8F-7C4523E84635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02C6-1A64-4FC1-B711-D3921F50E7ED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8670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20EE-D79C-4950-AD8F-7C4523E84635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02C6-1A64-4FC1-B711-D3921F50E7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3646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20EE-D79C-4950-AD8F-7C4523E84635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02C6-1A64-4FC1-B711-D3921F50E7ED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75995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20EE-D79C-4950-AD8F-7C4523E84635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02C6-1A64-4FC1-B711-D3921F50E7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95495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20EE-D79C-4950-AD8F-7C4523E84635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02C6-1A64-4FC1-B711-D3921F50E7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8903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20EE-D79C-4950-AD8F-7C4523E84635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02C6-1A64-4FC1-B711-D3921F50E7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8683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520EE-D79C-4950-AD8F-7C4523E84635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F6402C6-1A64-4FC1-B711-D3921F50E7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3366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648977"/>
              </p:ext>
            </p:extLst>
          </p:nvPr>
        </p:nvGraphicFramePr>
        <p:xfrm>
          <a:off x="1507067" y="2404535"/>
          <a:ext cx="7766936" cy="28163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66936">
                  <a:extLst>
                    <a:ext uri="{9D8B030D-6E8A-4147-A177-3AD203B41FA5}">
                      <a16:colId xmlns:a16="http://schemas.microsoft.com/office/drawing/2014/main" val="3058985680"/>
                    </a:ext>
                  </a:extLst>
                </a:gridCol>
              </a:tblGrid>
              <a:tr h="2816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5400" dirty="0">
                          <a:effectLst/>
                        </a:rPr>
                        <a:t>Досліджуємо разом. Куди ростуть рослини</a:t>
                      </a:r>
                      <a:r>
                        <a:rPr lang="ru-RU" sz="5400" dirty="0">
                          <a:effectLst/>
                        </a:rPr>
                        <a:t>?</a:t>
                      </a:r>
                      <a:endParaRPr lang="uk-UA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05972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0872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6748"/>
          </a:xfrm>
        </p:spPr>
        <p:txBody>
          <a:bodyPr>
            <a:normAutofit fontScale="90000"/>
          </a:bodyPr>
          <a:lstStyle/>
          <a:p>
            <a:r>
              <a:rPr lang="uk-UA" b="1" dirty="0"/>
              <a:t>Дослід 2</a:t>
            </a:r>
            <a:r>
              <a:rPr lang="uk-UA" dirty="0"/>
              <a:t> </a:t>
            </a:r>
            <a:r>
              <a:rPr lang="uk-UA" i="1" dirty="0"/>
              <a:t>(</a:t>
            </a:r>
            <a:r>
              <a:rPr lang="uk-UA" i="1" dirty="0" err="1"/>
              <a:t>підр</a:t>
            </a:r>
            <a:r>
              <a:rPr lang="uk-UA" i="1" dirty="0"/>
              <a:t>., с. 71)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04335"/>
            <a:ext cx="9695698" cy="4537027"/>
          </a:xfrm>
        </p:spPr>
        <p:txBody>
          <a:bodyPr>
            <a:normAutofit/>
          </a:bodyPr>
          <a:lstStyle/>
          <a:p>
            <a:r>
              <a:rPr lang="uk-UA" sz="2000" b="1" dirty="0" smtClean="0"/>
              <a:t>Хід</a:t>
            </a:r>
            <a:r>
              <a:rPr lang="uk-UA" sz="2000" b="1" dirty="0"/>
              <a:t> досліду:</a:t>
            </a:r>
            <a:endParaRPr lang="uk-UA" sz="2000" dirty="0"/>
          </a:p>
          <a:p>
            <a:r>
              <a:rPr lang="uk-UA" sz="2000" dirty="0"/>
              <a:t>Коли ваші пагінці підростуть, </a:t>
            </a:r>
            <a:r>
              <a:rPr lang="uk-UA" sz="2000" dirty="0" err="1"/>
              <a:t>поставте</a:t>
            </a:r>
            <a:r>
              <a:rPr lang="uk-UA" sz="2000" dirty="0"/>
              <a:t> вазони на підвіконні й </a:t>
            </a:r>
            <a:r>
              <a:rPr lang="uk-UA" sz="2000" dirty="0" err="1"/>
              <a:t>залишіть</a:t>
            </a:r>
            <a:r>
              <a:rPr lang="uk-UA" sz="2000" dirty="0"/>
              <a:t> на один-два дні.</a:t>
            </a:r>
            <a:endParaRPr lang="uk-UA" sz="2000" b="1" dirty="0"/>
          </a:p>
          <a:p>
            <a:r>
              <a:rPr lang="uk-UA" sz="2000" dirty="0"/>
              <a:t>Зробіть припущення: у який бік ростимуть пагони?</a:t>
            </a:r>
            <a:endParaRPr lang="uk-UA" sz="2000" b="1" dirty="0"/>
          </a:p>
          <a:p>
            <a:r>
              <a:rPr lang="uk-UA" sz="2000" dirty="0"/>
              <a:t>Продовжуйте поливати рослини. Через день-два перевірте ваші припущення.</a:t>
            </a:r>
            <a:endParaRPr lang="uk-UA" sz="2000" b="1" dirty="0"/>
          </a:p>
          <a:p>
            <a:r>
              <a:rPr lang="uk-UA" sz="2000" dirty="0"/>
              <a:t>Тепер поверніть вазони так, щоб стебла були нахилені у протилежний від вікна бік. Через кілька днів погляньте на них. Куди тепер повернуті рослини?</a:t>
            </a:r>
            <a:endParaRPr lang="uk-UA" sz="2000" b="1" dirty="0"/>
          </a:p>
          <a:p>
            <a:r>
              <a:rPr lang="uk-UA" sz="2000" b="1" i="1" dirty="0" err="1"/>
              <a:t>Довідничок</a:t>
            </a:r>
            <a:r>
              <a:rPr lang="uk-UA" sz="2000" b="1" i="1" dirty="0"/>
              <a:t>:</a:t>
            </a:r>
            <a:r>
              <a:rPr lang="uk-UA" sz="2000" i="1" dirty="0"/>
              <a:t> Усі рослини тягнуться до світла. Як би ви не змінювали положення вазонів, стебла вашої розсади завжди будуть спрямовані до сонця.</a:t>
            </a:r>
            <a:endParaRPr lang="uk-UA" sz="2000" dirty="0"/>
          </a:p>
          <a:p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58951617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</TotalTime>
  <Words>10</Words>
  <Application>Microsoft Office PowerPoint</Application>
  <PresentationFormat>Широкоэкранный</PresentationFormat>
  <Paragraphs>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Calibri</vt:lpstr>
      <vt:lpstr>Times New Roman</vt:lpstr>
      <vt:lpstr>Trebuchet MS</vt:lpstr>
      <vt:lpstr>Wingdings 3</vt:lpstr>
      <vt:lpstr>Аспект</vt:lpstr>
      <vt:lpstr>Презентация PowerPoint</vt:lpstr>
      <vt:lpstr>Дослід 2 (підр., с. 71)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1</cp:revision>
  <dcterms:created xsi:type="dcterms:W3CDTF">2022-04-13T06:34:39Z</dcterms:created>
  <dcterms:modified xsi:type="dcterms:W3CDTF">2022-04-13T06:38:00Z</dcterms:modified>
</cp:coreProperties>
</file>