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EED2D2C-9D29-4BB4-84A0-66AE3363985A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4EE84A8-28FB-4496-B1E7-252E7A972CDA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5871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D2D2C-9D29-4BB4-84A0-66AE3363985A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E84A8-28FB-4496-B1E7-252E7A972CD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91510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D2D2C-9D29-4BB4-84A0-66AE3363985A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E84A8-28FB-4496-B1E7-252E7A972CDA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4171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D2D2C-9D29-4BB4-84A0-66AE3363985A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E84A8-28FB-4496-B1E7-252E7A972CD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22690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D2D2C-9D29-4BB4-84A0-66AE3363985A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E84A8-28FB-4496-B1E7-252E7A972CD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1922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D2D2C-9D29-4BB4-84A0-66AE3363985A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E84A8-28FB-4496-B1E7-252E7A972CD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72343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D2D2C-9D29-4BB4-84A0-66AE3363985A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E84A8-28FB-4496-B1E7-252E7A972CD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01862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D2D2C-9D29-4BB4-84A0-66AE3363985A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E84A8-28FB-4496-B1E7-252E7A972CD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79310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D2D2C-9D29-4BB4-84A0-66AE3363985A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E84A8-28FB-4496-B1E7-252E7A972CD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6556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D2D2C-9D29-4BB4-84A0-66AE3363985A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E84A8-28FB-4496-B1E7-252E7A972CD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4538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D2D2C-9D29-4BB4-84A0-66AE3363985A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E84A8-28FB-4496-B1E7-252E7A972CD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903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8EED2D2C-9D29-4BB4-84A0-66AE3363985A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34EE84A8-28FB-4496-B1E7-252E7A972CD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2797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958985"/>
              </p:ext>
            </p:extLst>
          </p:nvPr>
        </p:nvGraphicFramePr>
        <p:xfrm>
          <a:off x="609600" y="344129"/>
          <a:ext cx="10166555" cy="39136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66555">
                  <a:extLst>
                    <a:ext uri="{9D8B030D-6E8A-4147-A177-3AD203B41FA5}">
                      <a16:colId xmlns:a16="http://schemas.microsoft.com/office/drawing/2014/main" val="2334111302"/>
                    </a:ext>
                  </a:extLst>
                </a:gridCol>
              </a:tblGrid>
              <a:tr h="38366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8000" dirty="0">
                          <a:effectLst/>
                        </a:rPr>
                        <a:t>Горизонт. Орієнтування в просторі.</a:t>
                      </a:r>
                      <a:endParaRPr lang="uk-UA" sz="8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09810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9705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2399072"/>
          </a:xfrm>
        </p:spPr>
        <p:txBody>
          <a:bodyPr>
            <a:normAutofit/>
          </a:bodyPr>
          <a:lstStyle/>
          <a:p>
            <a:r>
              <a:rPr lang="ru-RU" sz="3600" dirty="0"/>
              <a:t>Перегляд </a:t>
            </a:r>
            <a:r>
              <a:rPr lang="ru-RU" sz="3600" dirty="0" err="1"/>
              <a:t>відеопояснення</a:t>
            </a:r>
            <a:r>
              <a:rPr lang="ru-RU" sz="3600" dirty="0"/>
              <a:t> “</a:t>
            </a:r>
            <a:r>
              <a:rPr lang="ru-RU" sz="3600" dirty="0" err="1"/>
              <a:t>Орієнтування</a:t>
            </a:r>
            <a:r>
              <a:rPr lang="ru-RU" sz="3600" dirty="0"/>
              <a:t> на </a:t>
            </a:r>
            <a:r>
              <a:rPr lang="ru-RU" sz="3600" dirty="0" err="1"/>
              <a:t>місцевості</a:t>
            </a:r>
            <a:r>
              <a:rPr lang="ru-RU" sz="3600" dirty="0" smtClean="0"/>
              <a:t>”</a:t>
            </a:r>
            <a:br>
              <a:rPr lang="ru-RU" sz="3600" dirty="0" smtClean="0"/>
            </a:br>
            <a:r>
              <a:rPr lang="en-US" sz="3600" dirty="0"/>
              <a:t>https://www.youtube.com/watch?v=tqWOGwUQmoE</a:t>
            </a:r>
            <a:endParaRPr lang="uk-UA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3244645"/>
            <a:ext cx="9872871" cy="2851355"/>
          </a:xfrm>
        </p:spPr>
        <p:txBody>
          <a:bodyPr/>
          <a:lstStyle/>
          <a:p>
            <a:r>
              <a:rPr lang="ru-RU" dirty="0" err="1"/>
              <a:t>Назвіть</a:t>
            </a:r>
            <a:r>
              <a:rPr lang="ru-RU" dirty="0"/>
              <a:t> </a:t>
            </a:r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сторони</a:t>
            </a:r>
            <a:r>
              <a:rPr lang="ru-RU" dirty="0"/>
              <a:t> горизонту.</a:t>
            </a:r>
            <a:endParaRPr lang="ru-RU" b="1" dirty="0"/>
          </a:p>
          <a:p>
            <a:r>
              <a:rPr lang="ru-RU" dirty="0"/>
              <a:t>Для </a:t>
            </a:r>
            <a:r>
              <a:rPr lang="ru-RU" dirty="0" err="1"/>
              <a:t>чого</a:t>
            </a:r>
            <a:r>
              <a:rPr lang="ru-RU" dirty="0"/>
              <a:t> </a:t>
            </a:r>
            <a:r>
              <a:rPr lang="ru-RU" dirty="0" err="1"/>
              <a:t>потрібно</a:t>
            </a:r>
            <a:r>
              <a:rPr lang="ru-RU" dirty="0"/>
              <a:t> знати </a:t>
            </a:r>
            <a:r>
              <a:rPr lang="ru-RU" dirty="0" err="1"/>
              <a:t>сторони</a:t>
            </a:r>
            <a:r>
              <a:rPr lang="ru-RU" dirty="0"/>
              <a:t> горизонту?</a:t>
            </a:r>
            <a:endParaRPr lang="ru-RU" b="1" dirty="0"/>
          </a:p>
          <a:p>
            <a:r>
              <a:rPr lang="ru-RU" dirty="0" err="1"/>
              <a:t>Які</a:t>
            </a:r>
            <a:r>
              <a:rPr lang="ru-RU" dirty="0"/>
              <a:t> </a:t>
            </a:r>
            <a:r>
              <a:rPr lang="ru-RU" dirty="0" err="1"/>
              <a:t>пристрої</a:t>
            </a:r>
            <a:r>
              <a:rPr lang="ru-RU" dirty="0"/>
              <a:t> </a:t>
            </a:r>
            <a:r>
              <a:rPr lang="ru-RU" dirty="0" err="1"/>
              <a:t>допомагають</a:t>
            </a:r>
            <a:r>
              <a:rPr lang="ru-RU" dirty="0"/>
              <a:t> </a:t>
            </a:r>
            <a:r>
              <a:rPr lang="ru-RU" dirty="0" err="1"/>
              <a:t>визначити</a:t>
            </a:r>
            <a:r>
              <a:rPr lang="ru-RU" dirty="0"/>
              <a:t> </a:t>
            </a:r>
            <a:r>
              <a:rPr lang="ru-RU" dirty="0" err="1"/>
              <a:t>сторони</a:t>
            </a:r>
            <a:r>
              <a:rPr lang="ru-RU" dirty="0"/>
              <a:t> горизонту?</a:t>
            </a:r>
            <a:endParaRPr lang="ru-RU" b="1" dirty="0"/>
          </a:p>
          <a:p>
            <a:r>
              <a:rPr lang="ru-RU" dirty="0"/>
              <a:t>Як </a:t>
            </a:r>
            <a:r>
              <a:rPr lang="ru-RU" dirty="0" err="1"/>
              <a:t>працює</a:t>
            </a:r>
            <a:r>
              <a:rPr lang="ru-RU" dirty="0"/>
              <a:t> компас? </a:t>
            </a:r>
            <a:r>
              <a:rPr lang="ru-RU" dirty="0" err="1"/>
              <a:t>Поясніть</a:t>
            </a:r>
            <a:r>
              <a:rPr lang="ru-RU" dirty="0"/>
              <a:t>.</a:t>
            </a:r>
            <a:endParaRPr lang="ru-RU" b="1" dirty="0"/>
          </a:p>
          <a:p>
            <a:r>
              <a:rPr lang="ru-RU" dirty="0"/>
              <a:t>Як </a:t>
            </a:r>
            <a:r>
              <a:rPr lang="ru-RU" dirty="0" err="1"/>
              <a:t>визначити</a:t>
            </a:r>
            <a:r>
              <a:rPr lang="ru-RU" dirty="0"/>
              <a:t> </a:t>
            </a:r>
            <a:r>
              <a:rPr lang="ru-RU" dirty="0" err="1"/>
              <a:t>сторони</a:t>
            </a:r>
            <a:r>
              <a:rPr lang="ru-RU" dirty="0"/>
              <a:t> горизонту,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немає</a:t>
            </a:r>
            <a:r>
              <a:rPr lang="ru-RU" dirty="0"/>
              <a:t> компасу? </a:t>
            </a:r>
            <a:r>
              <a:rPr lang="ru-RU" dirty="0" err="1"/>
              <a:t>Розкажіть</a:t>
            </a:r>
            <a:r>
              <a:rPr lang="ru-RU" dirty="0"/>
              <a:t>.</a:t>
            </a:r>
            <a:endParaRPr lang="ru-RU" b="1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83773392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5</TotalTime>
  <Words>17</Words>
  <Application>Microsoft Office PowerPoint</Application>
  <PresentationFormat>Широкоэкранный</PresentationFormat>
  <Paragraphs>7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Calibri</vt:lpstr>
      <vt:lpstr>Corbel</vt:lpstr>
      <vt:lpstr>Times New Roman</vt:lpstr>
      <vt:lpstr>Базис</vt:lpstr>
      <vt:lpstr>Презентация PowerPoint</vt:lpstr>
      <vt:lpstr>Перегляд відеопояснення “Орієнтування на місцевості” https://www.youtube.com/watch?v=tqWOGwUQmoE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1</cp:revision>
  <dcterms:created xsi:type="dcterms:W3CDTF">2022-04-19T07:31:59Z</dcterms:created>
  <dcterms:modified xsi:type="dcterms:W3CDTF">2022-04-19T07:37:11Z</dcterms:modified>
</cp:coreProperties>
</file>