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0472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9834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9101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380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054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4587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0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135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9135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5468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229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8964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9315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5885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4702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3384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23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7305D4E-08E5-4950-9F87-0B03B69200E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616A861-6769-4C9C-9533-ECF42F8E4F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274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Комікс. Професор </a:t>
            </a:r>
            <a:r>
              <a:rPr lang="uk-UA" dirty="0" err="1"/>
              <a:t>Фейковський</a:t>
            </a:r>
            <a:r>
              <a:rPr lang="uk-UA" dirty="0"/>
              <a:t> </a:t>
            </a:r>
            <a:r>
              <a:rPr lang="uk-UA" dirty="0" err="1"/>
              <a:t>vs</a:t>
            </a:r>
            <a:r>
              <a:rPr lang="uk-UA" dirty="0"/>
              <a:t>*4-А. Раунд 7.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1265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913774" y="1435510"/>
            <a:ext cx="10363826" cy="4355689"/>
          </a:xfrm>
        </p:spPr>
        <p:txBody>
          <a:bodyPr>
            <a:normAutofit fontScale="85000" lnSpcReduction="20000"/>
          </a:bodyPr>
          <a:lstStyle/>
          <a:p>
            <a:r>
              <a:rPr lang="uk-UA" dirty="0"/>
              <a:t>В інтернет-спільнотах спілкується величезна кількість людей. Щоб приєднається до них, необхідно зареєструватися. Перш за все треба вибрати собі ім’я (</a:t>
            </a:r>
            <a:r>
              <a:rPr lang="uk-UA" dirty="0" err="1"/>
              <a:t>нік</a:t>
            </a:r>
            <a:r>
              <a:rPr lang="uk-UA" dirty="0"/>
              <a:t>, </a:t>
            </a:r>
            <a:r>
              <a:rPr lang="uk-UA" dirty="0" err="1"/>
              <a:t>нікнейм</a:t>
            </a:r>
            <a:r>
              <a:rPr lang="uk-UA" dirty="0"/>
              <a:t>). Назватися своїм ім’ям частіше за все не вдається, всі прості </a:t>
            </a:r>
            <a:r>
              <a:rPr lang="uk-UA" dirty="0" err="1"/>
              <a:t>ніки</a:t>
            </a:r>
            <a:r>
              <a:rPr lang="uk-UA" dirty="0"/>
              <a:t> давно зайняті, та й нецікаво це. Будь-якому користувачеві хочеться, щоб його </a:t>
            </a:r>
            <a:r>
              <a:rPr lang="uk-UA" dirty="0" err="1"/>
              <a:t>нікнейм</a:t>
            </a:r>
            <a:r>
              <a:rPr lang="uk-UA" dirty="0"/>
              <a:t> звучав неповторно та запам’ятовувався.</a:t>
            </a:r>
          </a:p>
          <a:p>
            <a:r>
              <a:rPr lang="uk-UA" dirty="0"/>
              <a:t>Чи є у вас </a:t>
            </a:r>
            <a:r>
              <a:rPr lang="uk-UA" dirty="0" err="1"/>
              <a:t>нікнейм</a:t>
            </a:r>
            <a:r>
              <a:rPr lang="uk-UA" dirty="0"/>
              <a:t>? Який?</a:t>
            </a:r>
            <a:endParaRPr lang="uk-UA" b="1" dirty="0"/>
          </a:p>
          <a:p>
            <a:r>
              <a:rPr lang="uk-UA" dirty="0"/>
              <a:t>Як можна вибрати собі </a:t>
            </a:r>
            <a:r>
              <a:rPr lang="uk-UA" dirty="0" err="1"/>
              <a:t>нікнейм</a:t>
            </a:r>
            <a:r>
              <a:rPr lang="uk-UA" dirty="0"/>
              <a:t>?</a:t>
            </a:r>
            <a:endParaRPr lang="uk-UA" b="1" dirty="0"/>
          </a:p>
          <a:p>
            <a:r>
              <a:rPr lang="uk-UA" dirty="0"/>
              <a:t>Як правило, люди вибирають собі один постійний </a:t>
            </a:r>
            <a:r>
              <a:rPr lang="uk-UA" dirty="0" err="1"/>
              <a:t>нік</a:t>
            </a:r>
            <a:r>
              <a:rPr lang="uk-UA" dirty="0"/>
              <a:t> і підписуються ним скрізь і завжди, або обирають щоразу новий </a:t>
            </a:r>
            <a:r>
              <a:rPr lang="uk-UA" dirty="0" err="1"/>
              <a:t>нік</a:t>
            </a:r>
            <a:r>
              <a:rPr lang="uk-UA" dirty="0"/>
              <a:t>, залежно від випадку. Якщо ви хочете мати постійний </a:t>
            </a:r>
            <a:r>
              <a:rPr lang="uk-UA" dirty="0" err="1"/>
              <a:t>нікнейм</a:t>
            </a:r>
            <a:r>
              <a:rPr lang="uk-UA" dirty="0"/>
              <a:t>, найкраще придумати щось красиве і звучне, що має абстрактне значення. Якщо кожного разу вибирається новий </a:t>
            </a:r>
            <a:r>
              <a:rPr lang="uk-UA" dirty="0" err="1"/>
              <a:t>нікнейм</a:t>
            </a:r>
            <a:r>
              <a:rPr lang="uk-UA" dirty="0"/>
              <a:t>, то потрібно виходити з конкретної ситуації та тематичної спрямованості сайту. Наприклад, для спілкування з однолітками ви можете придумати абсолютно будь-який </a:t>
            </a:r>
            <a:r>
              <a:rPr lang="uk-UA" dirty="0" err="1"/>
              <a:t>нік</a:t>
            </a:r>
            <a:r>
              <a:rPr lang="uk-UA" dirty="0"/>
              <a:t>: веселий, прикольний, жартівливий. А ось для ділового спілкування краще обмежитись ім’ям та / або прізвищем.</a:t>
            </a:r>
          </a:p>
          <a:p>
            <a:endParaRPr lang="uk-UA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54644"/>
          </a:xfrm>
        </p:spPr>
        <p:txBody>
          <a:bodyPr/>
          <a:lstStyle/>
          <a:p>
            <a:r>
              <a:rPr lang="uk-UA" dirty="0"/>
              <a:t>Пояснення “Що таке </a:t>
            </a:r>
            <a:r>
              <a:rPr lang="uk-UA" dirty="0" err="1"/>
              <a:t>нік</a:t>
            </a:r>
            <a:r>
              <a:rPr lang="uk-UA" dirty="0"/>
              <a:t>”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14277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Вправа “Мій </a:t>
            </a:r>
            <a:r>
              <a:rPr lang="uk-UA" dirty="0" err="1"/>
              <a:t>нік</a:t>
            </a:r>
            <a:r>
              <a:rPr lang="uk-UA" dirty="0"/>
              <a:t>”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uk-UA" dirty="0"/>
              <a:t>Придумайте собі </a:t>
            </a:r>
            <a:r>
              <a:rPr lang="uk-UA" dirty="0" err="1"/>
              <a:t>нік</a:t>
            </a:r>
            <a:r>
              <a:rPr lang="uk-UA" dirty="0"/>
              <a:t> і напишіть його в чаті класу.</a:t>
            </a:r>
          </a:p>
          <a:p>
            <a:r>
              <a:rPr lang="uk-UA" dirty="0"/>
              <a:t>Прочитайте </a:t>
            </a:r>
            <a:r>
              <a:rPr lang="uk-UA" dirty="0" err="1"/>
              <a:t>ніки</a:t>
            </a:r>
            <a:r>
              <a:rPr lang="uk-UA" dirty="0"/>
              <a:t> однокласників та однокласниць. Чи легко було б здогадатися, де чий </a:t>
            </a:r>
            <a:r>
              <a:rPr lang="uk-UA" dirty="0" err="1"/>
              <a:t>нік</a:t>
            </a:r>
            <a:r>
              <a:rPr lang="uk-UA" dirty="0"/>
              <a:t>, якби в чаті не було видно справжніх імен?</a:t>
            </a:r>
            <a:endParaRPr lang="uk-UA" b="1" dirty="0"/>
          </a:p>
          <a:p>
            <a:r>
              <a:rPr lang="uk-UA" dirty="0"/>
              <a:t>В інтернеті ми ніколи не знаємо, хто ховається під незнайомим </a:t>
            </a:r>
            <a:r>
              <a:rPr lang="uk-UA" dirty="0" err="1"/>
              <a:t>ніком</a:t>
            </a:r>
            <a:r>
              <a:rPr lang="uk-UA" dirty="0"/>
              <a:t>. Тому під час спілкування онлайн треба бути дуже обережними!</a:t>
            </a:r>
            <a:endParaRPr lang="uk-UA" b="1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21724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229948"/>
          </a:xfrm>
        </p:spPr>
        <p:txBody>
          <a:bodyPr/>
          <a:lstStyle/>
          <a:p>
            <a:r>
              <a:rPr lang="ru-RU" dirty="0"/>
              <a:t>Робота з </a:t>
            </a:r>
            <a:r>
              <a:rPr lang="ru-RU" dirty="0" err="1"/>
              <a:t>коміксом</a:t>
            </a:r>
            <a:r>
              <a:rPr lang="ru-RU" dirty="0"/>
              <a:t> “</a:t>
            </a:r>
            <a:r>
              <a:rPr lang="ru-RU" dirty="0" err="1"/>
              <a:t>Професор</a:t>
            </a:r>
            <a:r>
              <a:rPr lang="ru-RU" dirty="0"/>
              <a:t> </a:t>
            </a:r>
            <a:r>
              <a:rPr lang="ru-RU" dirty="0" err="1"/>
              <a:t>Фейковський</a:t>
            </a:r>
            <a:r>
              <a:rPr lang="ru-RU" dirty="0"/>
              <a:t> </a:t>
            </a:r>
            <a:r>
              <a:rPr lang="ru-RU" dirty="0" err="1"/>
              <a:t>vs</a:t>
            </a:r>
            <a:r>
              <a:rPr lang="ru-RU" dirty="0"/>
              <a:t> 4-А. Раунд 7”</a:t>
            </a:r>
            <a:endParaRPr lang="uk-UA" dirty="0"/>
          </a:p>
        </p:txBody>
      </p:sp>
      <p:pic>
        <p:nvPicPr>
          <p:cNvPr id="2050" name="Picture 2" descr="https://svitdovkola.org/images/metodic/4/tema7/yds4_tema7_2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54" y="1662113"/>
            <a:ext cx="11562735" cy="505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280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062799"/>
          </a:xfrm>
        </p:spPr>
        <p:txBody>
          <a:bodyPr/>
          <a:lstStyle/>
          <a:p>
            <a:r>
              <a:rPr lang="uk-UA" b="1" i="1"/>
              <a:t>Запитання для обговорення: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681316"/>
            <a:ext cx="10363826" cy="4109883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Для чого діти створили групу класу в інтернеті?</a:t>
            </a:r>
            <a:endParaRPr lang="uk-UA" b="1" dirty="0"/>
          </a:p>
          <a:p>
            <a:r>
              <a:rPr lang="uk-UA" dirty="0"/>
              <a:t>Як ви обмінюєтеся інформацією зі своїми друзями? Чим зручний кожен зі способів?</a:t>
            </a:r>
            <a:endParaRPr lang="uk-UA" b="1" dirty="0"/>
          </a:p>
          <a:p>
            <a:r>
              <a:rPr lang="uk-UA" dirty="0"/>
              <a:t>Які </a:t>
            </a:r>
            <a:r>
              <a:rPr lang="uk-UA" dirty="0" err="1"/>
              <a:t>ніки</a:t>
            </a:r>
            <a:r>
              <a:rPr lang="uk-UA" dirty="0"/>
              <a:t> в чаті обрали діти? Чому не всі назвалися справжніми іменами? А як би ви підписалися?</a:t>
            </a:r>
            <a:endParaRPr lang="uk-UA" b="1" dirty="0"/>
          </a:p>
          <a:p>
            <a:r>
              <a:rPr lang="uk-UA" dirty="0"/>
              <a:t>Чи завжди відомо, хто ховається за тим чи іншим </a:t>
            </a:r>
            <a:r>
              <a:rPr lang="uk-UA" dirty="0" err="1"/>
              <a:t>ніком</a:t>
            </a:r>
            <a:r>
              <a:rPr lang="uk-UA" dirty="0"/>
              <a:t>?</a:t>
            </a:r>
            <a:endParaRPr lang="uk-UA" b="1" dirty="0"/>
          </a:p>
          <a:p>
            <a:r>
              <a:rPr lang="uk-UA" dirty="0"/>
              <a:t>Як професор </a:t>
            </a:r>
            <a:r>
              <a:rPr lang="uk-UA" dirty="0" err="1"/>
              <a:t>Фейковський</a:t>
            </a:r>
            <a:r>
              <a:rPr lang="uk-UA" dirty="0"/>
              <a:t> сподівався “зжерти” час дітей?</a:t>
            </a:r>
            <a:endParaRPr lang="uk-UA" b="1" dirty="0"/>
          </a:p>
          <a:p>
            <a:r>
              <a:rPr lang="uk-UA" dirty="0"/>
              <a:t>Чи траплялися з вами ситуації, коли дописи в чаті були не інформативними, а лише забирали час?</a:t>
            </a:r>
            <a:endParaRPr lang="uk-UA" b="1" dirty="0"/>
          </a:p>
          <a:p>
            <a:r>
              <a:rPr lang="uk-UA" dirty="0"/>
              <a:t>Яке правило допомогло дітям розв’язати проблему?</a:t>
            </a:r>
            <a:endParaRPr lang="uk-UA" b="1" dirty="0"/>
          </a:p>
          <a:p>
            <a:r>
              <a:rPr lang="uk-UA" dirty="0"/>
              <a:t>Які ще правила ефективного спілкування в групі ви можете запропонувати дітям?</a:t>
            </a:r>
            <a:endParaRPr lang="uk-UA" b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603239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6</TotalTime>
  <Words>24</Words>
  <Application>Microsoft Office PowerPoint</Application>
  <PresentationFormat>Широкоэкранный</PresentationFormat>
  <Paragraphs>20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Tw Cen MT</vt:lpstr>
      <vt:lpstr>Капля</vt:lpstr>
      <vt:lpstr>Комікс. Професор Фейковський vs*4-А. Раунд 7.</vt:lpstr>
      <vt:lpstr>Пояснення “Що таке нік”</vt:lpstr>
      <vt:lpstr>Вправа “Мій нік”</vt:lpstr>
      <vt:lpstr>Робота з коміксом “Професор Фейковський vs 4-А. Раунд 7”</vt:lpstr>
      <vt:lpstr>Запитання для обговорення: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Комікс. Професор Фейковський vs*4-А. Раунд 7.</dc:title>
  <dc:creator>HP</dc:creator>
  <cp:lastModifiedBy>HP</cp:lastModifiedBy>
  <cp:revision>1</cp:revision>
  <dcterms:created xsi:type="dcterms:W3CDTF">2022-04-19T07:49:13Z</dcterms:created>
  <dcterms:modified xsi:type="dcterms:W3CDTF">2022-04-19T07:55:20Z</dcterms:modified>
</cp:coreProperties>
</file>