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F62D26-5462-4AA2-817F-6CCB788C9C2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E4A68D1-C8FE-4D8C-A36F-88392160CCC7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01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2D26-5462-4AA2-817F-6CCB788C9C2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68D1-C8FE-4D8C-A36F-88392160CC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6482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2D26-5462-4AA2-817F-6CCB788C9C2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68D1-C8FE-4D8C-A36F-88392160CCC7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40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2D26-5462-4AA2-817F-6CCB788C9C2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68D1-C8FE-4D8C-A36F-88392160CC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7038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2D26-5462-4AA2-817F-6CCB788C9C2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68D1-C8FE-4D8C-A36F-88392160CC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665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2D26-5462-4AA2-817F-6CCB788C9C2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68D1-C8FE-4D8C-A36F-88392160CC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537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2D26-5462-4AA2-817F-6CCB788C9C2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68D1-C8FE-4D8C-A36F-88392160CC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372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2D26-5462-4AA2-817F-6CCB788C9C2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68D1-C8FE-4D8C-A36F-88392160CC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8758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2D26-5462-4AA2-817F-6CCB788C9C2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68D1-C8FE-4D8C-A36F-88392160CC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131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2D26-5462-4AA2-817F-6CCB788C9C2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68D1-C8FE-4D8C-A36F-88392160CC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495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2D26-5462-4AA2-817F-6CCB788C9C2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68D1-C8FE-4D8C-A36F-88392160CC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3146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8F62D26-5462-4AA2-817F-6CCB788C9C2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E4A68D1-C8FE-4D8C-A36F-88392160CC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650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Тема 8.Енергія.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4400" dirty="0"/>
              <a:t>Вступ до теми.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3189041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2880852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755922"/>
            <a:ext cx="9872871" cy="2340077"/>
          </a:xfrm>
        </p:spPr>
        <p:txBody>
          <a:bodyPr/>
          <a:lstStyle/>
          <a:p>
            <a:r>
              <a:rPr lang="en-US"/>
              <a:t>https://www.youtube.com/watch?v=t-d7iUFlFp8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7888607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2</TotalTime>
  <Words>19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Тема 8.Енергія.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8.Енергія.</dc:title>
  <dc:creator>HP</dc:creator>
  <cp:lastModifiedBy>HP</cp:lastModifiedBy>
  <cp:revision>1</cp:revision>
  <dcterms:created xsi:type="dcterms:W3CDTF">2022-04-26T07:50:18Z</dcterms:created>
  <dcterms:modified xsi:type="dcterms:W3CDTF">2022-04-26T07:53:15Z</dcterms:modified>
</cp:coreProperties>
</file>