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1" r:id="rId4"/>
    <p:sldId id="282" r:id="rId5"/>
    <p:sldId id="283" r:id="rId6"/>
    <p:sldId id="258" r:id="rId7"/>
    <p:sldId id="262" r:id="rId8"/>
    <p:sldId id="269" r:id="rId9"/>
    <p:sldId id="270" r:id="rId10"/>
    <p:sldId id="263" r:id="rId11"/>
    <p:sldId id="266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48680"/>
            <a:ext cx="4248472" cy="563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 descr="Картинки по запросу &quot;дидактична гра сортуємо сміття&quot;"/>
          <p:cNvPicPr>
            <a:picLocks noChangeAspect="1" noChangeArrowheads="1"/>
          </p:cNvPicPr>
          <p:nvPr/>
        </p:nvPicPr>
        <p:blipFill>
          <a:blip r:embed="rId4" cstate="print"/>
          <a:srcRect l="24127" t="17149" r="22793" b="61415"/>
          <a:stretch>
            <a:fillRect/>
          </a:stretch>
        </p:blipFill>
        <p:spPr bwMode="auto">
          <a:xfrm>
            <a:off x="3851920" y="764704"/>
            <a:ext cx="4752528" cy="1080120"/>
          </a:xfrm>
          <a:prstGeom prst="rect">
            <a:avLst/>
          </a:prstGeom>
          <a:noFill/>
        </p:spPr>
      </p:pic>
      <p:pic>
        <p:nvPicPr>
          <p:cNvPr id="1032" name="Picture 8" descr="Картинки по запросу &quot;дидактична гра сортуємо сміття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2564904"/>
            <a:ext cx="3456384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67544" y="404664"/>
            <a:ext cx="410445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                              Пластик</a:t>
            </a:r>
          </a:p>
          <a:p>
            <a:r>
              <a:rPr lang="ru-RU" sz="2000" b="1" dirty="0" smtClean="0"/>
              <a:t>Пластик </a:t>
            </a:r>
            <a:r>
              <a:rPr lang="ru-RU" sz="2000" b="1" dirty="0" err="1" smtClean="0"/>
              <a:t>дуже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довго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важко</a:t>
            </a:r>
            <a:r>
              <a:rPr lang="ru-RU" sz="2000" b="1" dirty="0" smtClean="0"/>
              <a:t> «</a:t>
            </a:r>
            <a:r>
              <a:rPr lang="ru-RU" sz="2000" b="1" dirty="0" err="1" smtClean="0"/>
              <a:t>перетравлюється</a:t>
            </a:r>
            <a:r>
              <a:rPr lang="ru-RU" sz="2000" b="1" dirty="0" smtClean="0"/>
              <a:t>» </a:t>
            </a:r>
            <a:r>
              <a:rPr lang="ru-RU" sz="2000" b="1" dirty="0" err="1" smtClean="0"/>
              <a:t>навколишнім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середовищем</a:t>
            </a:r>
            <a:r>
              <a:rPr lang="ru-RU" sz="2000" b="1" dirty="0" smtClean="0"/>
              <a:t>. І </a:t>
            </a:r>
            <a:r>
              <a:rPr lang="ru-RU" sz="2000" b="1" dirty="0" err="1" smtClean="0"/>
              <a:t>його</a:t>
            </a:r>
            <a:r>
              <a:rPr lang="ru-RU" sz="2000" b="1" dirty="0" smtClean="0"/>
              <a:t> процент — </a:t>
            </a:r>
            <a:r>
              <a:rPr lang="ru-RU" sz="2000" b="1" dirty="0" err="1" smtClean="0"/>
              <a:t>найбільший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загальній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кількості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всього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побутового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сміття</a:t>
            </a:r>
            <a:r>
              <a:rPr lang="ru-RU" sz="2000" b="1" dirty="0" smtClean="0"/>
              <a:t>. 1) До пластику </a:t>
            </a:r>
            <a:r>
              <a:rPr lang="ru-RU" sz="2000" b="1" dirty="0" err="1" smtClean="0"/>
              <a:t>слід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викидати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різноманітні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пляшки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води, молока, </a:t>
            </a:r>
            <a:r>
              <a:rPr lang="ru-RU" sz="2000" b="1" dirty="0" err="1" smtClean="0"/>
              <a:t>миючих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засобів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тощо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Також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сюди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слід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відсортовувати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пластикові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контейнери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їжі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одноразові</a:t>
            </a:r>
            <a:r>
              <a:rPr lang="ru-RU" sz="2000" b="1" dirty="0" smtClean="0"/>
              <a:t> стаканчики, </a:t>
            </a:r>
            <a:r>
              <a:rPr lang="ru-RU" sz="2000" b="1" dirty="0" err="1" smtClean="0"/>
              <a:t>пакети</a:t>
            </a:r>
            <a:r>
              <a:rPr lang="ru-RU" sz="2000" b="1" dirty="0" smtClean="0"/>
              <a:t>. 2) </a:t>
            </a:r>
            <a:r>
              <a:rPr lang="ru-RU" sz="2000" b="1" dirty="0" err="1" smtClean="0"/>
              <a:t>Пластикові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пляшки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слід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скрутити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випустивши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них </a:t>
            </a:r>
            <a:r>
              <a:rPr lang="ru-RU" sz="2000" b="1" dirty="0" err="1" smtClean="0"/>
              <a:t>повітря</a:t>
            </a:r>
            <a:r>
              <a:rPr lang="ru-RU" sz="2000" b="1" dirty="0" smtClean="0"/>
              <a:t>, при </a:t>
            </a:r>
            <a:r>
              <a:rPr lang="ru-RU" sz="2000" b="1" dirty="0" err="1" smtClean="0"/>
              <a:t>можливості</a:t>
            </a:r>
            <a:r>
              <a:rPr lang="ru-RU" sz="2000" b="1" dirty="0" smtClean="0"/>
              <a:t> проколоти в </a:t>
            </a:r>
            <a:r>
              <a:rPr lang="ru-RU" sz="2000" b="1" dirty="0" err="1" smtClean="0"/>
              <a:t>кількох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місцях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або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викинути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окремо</a:t>
            </a:r>
            <a:r>
              <a:rPr lang="ru-RU" sz="2000" b="1" dirty="0" smtClean="0"/>
              <a:t> корок. </a:t>
            </a:r>
            <a:r>
              <a:rPr lang="ru-RU" sz="2000" b="1" dirty="0" err="1" smtClean="0"/>
              <a:t>Це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унеможливить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використання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такої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пляшки</a:t>
            </a:r>
            <a:r>
              <a:rPr lang="ru-RU" sz="2000" b="1" dirty="0" smtClean="0"/>
              <a:t> повторно, </a:t>
            </a:r>
            <a:r>
              <a:rPr lang="ru-RU" sz="2000" b="1" dirty="0" err="1" smtClean="0"/>
              <a:t>і</a:t>
            </a:r>
            <a:r>
              <a:rPr lang="ru-RU" sz="2000" b="1" dirty="0" smtClean="0"/>
              <a:t> вона </a:t>
            </a:r>
            <a:r>
              <a:rPr lang="ru-RU" sz="2000" b="1" dirty="0" err="1" smtClean="0"/>
              <a:t>потрапить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переробку</a:t>
            </a:r>
            <a:r>
              <a:rPr lang="ru-RU" sz="2000" b="1" dirty="0" smtClean="0"/>
              <a:t>. </a:t>
            </a:r>
            <a:endParaRPr lang="ru-RU" sz="2000" dirty="0"/>
          </a:p>
        </p:txBody>
      </p:sp>
      <p:pic>
        <p:nvPicPr>
          <p:cNvPr id="26626" name="Picture 2" descr="Картинки по запросу &quot;пластик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340768"/>
            <a:ext cx="4176464" cy="39002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11560" y="1124744"/>
            <a:ext cx="36724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            </a:t>
            </a:r>
            <a:r>
              <a:rPr lang="ru-RU" sz="2400" b="1" dirty="0" err="1" smtClean="0"/>
              <a:t>Папір</a:t>
            </a:r>
            <a:endParaRPr lang="ru-RU" sz="2400" b="1" dirty="0" smtClean="0"/>
          </a:p>
          <a:p>
            <a:r>
              <a:rPr lang="ru-RU" sz="2400" b="1" dirty="0" smtClean="0"/>
              <a:t> До </a:t>
            </a:r>
            <a:r>
              <a:rPr lang="ru-RU" sz="2400" b="1" dirty="0" err="1" smtClean="0"/>
              <a:t>паперових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відходів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можна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викидати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всі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вироби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паперу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старі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газети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зошити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картонні</a:t>
            </a:r>
            <a:r>
              <a:rPr lang="ru-RU" sz="2400" b="1" dirty="0" smtClean="0"/>
              <a:t> коробки та пачки </a:t>
            </a:r>
            <a:r>
              <a:rPr lang="en-US" sz="2400" b="1" dirty="0" smtClean="0"/>
              <a:t>Tetra Pak (</a:t>
            </a:r>
            <a:r>
              <a:rPr lang="ru-RU" sz="2400" b="1" dirty="0" err="1" smtClean="0"/>
              <a:t>від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соків</a:t>
            </a:r>
            <a:r>
              <a:rPr lang="ru-RU" sz="2400" b="1" dirty="0" smtClean="0"/>
              <a:t>, молока </a:t>
            </a:r>
            <a:r>
              <a:rPr lang="ru-RU" sz="2400" b="1" dirty="0" err="1" smtClean="0"/>
              <a:t>тощо</a:t>
            </a:r>
            <a:r>
              <a:rPr lang="ru-RU" sz="2400" b="1" dirty="0" smtClean="0"/>
              <a:t>). </a:t>
            </a:r>
            <a:r>
              <a:rPr lang="en-US" sz="2400" b="1" dirty="0" smtClean="0"/>
              <a:t>Tetra Pak </a:t>
            </a:r>
            <a:r>
              <a:rPr lang="ru-RU" sz="2400" b="1" dirty="0" err="1" smtClean="0"/>
              <a:t>переробляють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окремо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але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це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наразі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досить</a:t>
            </a:r>
            <a:r>
              <a:rPr lang="ru-RU" sz="2400" b="1" dirty="0" smtClean="0"/>
              <a:t> дорого, </a:t>
            </a:r>
            <a:r>
              <a:rPr lang="ru-RU" sz="2400" b="1" dirty="0" err="1" smtClean="0"/>
              <a:t>бо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Україні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існує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лише</a:t>
            </a:r>
            <a:r>
              <a:rPr lang="ru-RU" sz="2400" b="1" dirty="0" smtClean="0"/>
              <a:t> один завод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такої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переробки</a:t>
            </a:r>
            <a:r>
              <a:rPr lang="ru-RU" sz="2400" b="1" dirty="0" smtClean="0"/>
              <a:t>. </a:t>
            </a:r>
            <a:endParaRPr lang="ru-RU" sz="2400" dirty="0"/>
          </a:p>
        </p:txBody>
      </p:sp>
      <p:pic>
        <p:nvPicPr>
          <p:cNvPr id="25602" name="Picture 2" descr="Картинки по запросу &quot;папір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628800"/>
            <a:ext cx="4536504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11560" y="548680"/>
            <a:ext cx="44644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                 </a:t>
            </a:r>
            <a:r>
              <a:rPr lang="ru-RU" sz="2400" b="1" dirty="0" err="1" smtClean="0"/>
              <a:t>Скло</a:t>
            </a:r>
            <a:endParaRPr lang="ru-RU" sz="2400" b="1" dirty="0" smtClean="0"/>
          </a:p>
          <a:p>
            <a:r>
              <a:rPr lang="ru-RU" sz="2400" b="1" dirty="0" smtClean="0"/>
              <a:t> Не </a:t>
            </a:r>
            <a:r>
              <a:rPr lang="ru-RU" sz="2400" b="1" dirty="0" err="1" smtClean="0"/>
              <a:t>слід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викидати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скло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загальних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контейнерів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краще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покласти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його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боку </a:t>
            </a:r>
            <a:r>
              <a:rPr lang="ru-RU" sz="2400" b="1" dirty="0" err="1" smtClean="0"/>
              <a:t>біля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сміттєвих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баків</a:t>
            </a:r>
            <a:r>
              <a:rPr lang="ru-RU" sz="2400" b="1" dirty="0" smtClean="0"/>
              <a:t>. Так </a:t>
            </a:r>
            <a:r>
              <a:rPr lang="ru-RU" sz="2400" b="1" dirty="0" err="1" smtClean="0"/>
              <a:t>воно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потрапить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переробку</a:t>
            </a:r>
            <a:r>
              <a:rPr lang="ru-RU" sz="2400" b="1" dirty="0" smtClean="0"/>
              <a:t>, а не на </a:t>
            </a:r>
            <a:r>
              <a:rPr lang="ru-RU" sz="2400" b="1" dirty="0" err="1" smtClean="0"/>
              <a:t>загальне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звалище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Скляні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пляшки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з-під</a:t>
            </a:r>
            <a:r>
              <a:rPr lang="ru-RU" sz="2400" b="1" dirty="0" smtClean="0"/>
              <a:t> води, пива, </a:t>
            </a:r>
            <a:r>
              <a:rPr lang="ru-RU" sz="2400" b="1" dirty="0" err="1" smtClean="0"/>
              <a:t>горілки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шампанського</a:t>
            </a:r>
            <a:r>
              <a:rPr lang="ru-RU" sz="2400" b="1" dirty="0" smtClean="0"/>
              <a:t>, вина </a:t>
            </a:r>
            <a:r>
              <a:rPr lang="ru-RU" sz="2400" b="1" dirty="0" err="1" smtClean="0"/>
              <a:t>тощо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можна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здавати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спеціальні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пункти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прийому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отримати</a:t>
            </a:r>
            <a:r>
              <a:rPr lang="ru-RU" sz="2400" b="1" dirty="0" smtClean="0"/>
              <a:t> за них </a:t>
            </a:r>
            <a:r>
              <a:rPr lang="ru-RU" sz="2400" b="1" dirty="0" err="1" smtClean="0"/>
              <a:t>гроші</a:t>
            </a:r>
            <a:r>
              <a:rPr lang="ru-RU" sz="2400" b="1" dirty="0" smtClean="0"/>
              <a:t>, нехай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невеликі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Більше</a:t>
            </a:r>
            <a:r>
              <a:rPr lang="ru-RU" sz="2400" b="1" dirty="0" smtClean="0"/>
              <a:t> того, у </a:t>
            </a:r>
            <a:r>
              <a:rPr lang="ru-RU" sz="2400" b="1" dirty="0" err="1" smtClean="0"/>
              <a:t>столиці</a:t>
            </a:r>
            <a:r>
              <a:rPr lang="ru-RU" sz="2400" b="1" dirty="0" smtClean="0"/>
              <a:t> ( в </a:t>
            </a:r>
            <a:r>
              <a:rPr lang="ru-RU" sz="2400" b="1" dirty="0" err="1" smtClean="0"/>
              <a:t>інших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містах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теж</a:t>
            </a:r>
            <a:r>
              <a:rPr lang="ru-RU" sz="2400" b="1" dirty="0" smtClean="0"/>
              <a:t>) </a:t>
            </a:r>
            <a:r>
              <a:rPr lang="ru-RU" sz="2400" b="1" dirty="0" err="1" smtClean="0"/>
              <a:t>приймають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також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склобій</a:t>
            </a:r>
            <a:r>
              <a:rPr lang="ru-RU" sz="2400" b="1" dirty="0" smtClean="0"/>
              <a:t>. </a:t>
            </a:r>
            <a:endParaRPr lang="ru-RU" sz="2400" dirty="0"/>
          </a:p>
        </p:txBody>
      </p:sp>
      <p:pic>
        <p:nvPicPr>
          <p:cNvPr id="24578" name="Picture 2" descr="Картинки по запросу &quot;скло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980728"/>
            <a:ext cx="4176464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67544" y="476672"/>
            <a:ext cx="417646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               </a:t>
            </a:r>
            <a:r>
              <a:rPr lang="ru-RU" sz="2000" b="1" dirty="0" err="1" smtClean="0"/>
              <a:t>Поліетилен</a:t>
            </a:r>
            <a:endParaRPr lang="ru-RU" sz="2000" b="1" dirty="0" smtClean="0"/>
          </a:p>
          <a:p>
            <a:r>
              <a:rPr lang="ru-RU" sz="2000" b="1" dirty="0" err="1" smtClean="0"/>
              <a:t>Період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розпаду</a:t>
            </a:r>
            <a:r>
              <a:rPr lang="ru-RU" sz="2000" b="1" dirty="0" smtClean="0"/>
              <a:t> пластику в </a:t>
            </a:r>
            <a:r>
              <a:rPr lang="ru-RU" sz="2000" b="1" dirty="0" err="1" smtClean="0"/>
              <a:t>природі</a:t>
            </a:r>
            <a:r>
              <a:rPr lang="ru-RU" sz="2000" b="1" dirty="0" smtClean="0"/>
              <a:t> 400 </a:t>
            </a:r>
            <a:r>
              <a:rPr lang="ru-RU" sz="2000" b="1" dirty="0" err="1" smtClean="0"/>
              <a:t>років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поліетиленових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пляшок</a:t>
            </a:r>
            <a:r>
              <a:rPr lang="ru-RU" sz="2000" b="1" dirty="0" smtClean="0"/>
              <a:t> – 10, </a:t>
            </a:r>
            <a:r>
              <a:rPr lang="ru-RU" sz="2000" b="1" dirty="0" err="1" smtClean="0"/>
              <a:t>поліетиленових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пакетів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водоймах</a:t>
            </a:r>
            <a:r>
              <a:rPr lang="ru-RU" sz="2000" b="1" dirty="0" smtClean="0"/>
              <a:t> – 20 </a:t>
            </a:r>
            <a:r>
              <a:rPr lang="ru-RU" sz="2000" b="1" dirty="0" err="1" smtClean="0"/>
              <a:t>років</a:t>
            </a:r>
            <a:r>
              <a:rPr lang="ru-RU" sz="2000" b="1" dirty="0" smtClean="0"/>
              <a:t>. Тому: 1) </a:t>
            </a:r>
            <a:r>
              <a:rPr lang="ru-RU" sz="2000" b="1" dirty="0" err="1" smtClean="0"/>
              <a:t>Зменшити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використання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поліетиленових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пакетів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кульочків</a:t>
            </a:r>
            <a:r>
              <a:rPr lang="ru-RU" sz="2000" b="1" dirty="0" smtClean="0"/>
              <a:t>). </a:t>
            </a:r>
            <a:r>
              <a:rPr lang="ru-RU" sz="2000" b="1" dirty="0" err="1" smtClean="0"/>
              <a:t>Ходити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магазини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екосумками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паперовими</a:t>
            </a:r>
            <a:r>
              <a:rPr lang="ru-RU" sz="2000" b="1" dirty="0" smtClean="0"/>
              <a:t> пакетами. 2) </a:t>
            </a:r>
            <a:r>
              <a:rPr lang="ru-RU" sz="2000" b="1" dirty="0" err="1" smtClean="0"/>
              <a:t>Зменшити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використання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одноразових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стаканчиків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каву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можна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зготувати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вдома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носити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власному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горнятку</a:t>
            </a:r>
            <a:r>
              <a:rPr lang="ru-RU" sz="2000" b="1" dirty="0" smtClean="0"/>
              <a:t>), </a:t>
            </a:r>
            <a:r>
              <a:rPr lang="ru-RU" sz="2000" b="1" dirty="0" err="1" smtClean="0"/>
              <a:t>пластикових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пляшок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придбати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собі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пляшку</a:t>
            </a:r>
            <a:r>
              <a:rPr lang="ru-RU" sz="2000" b="1" dirty="0" smtClean="0"/>
              <a:t> для води </a:t>
            </a:r>
            <a:r>
              <a:rPr lang="ru-RU" sz="2000" b="1" dirty="0" err="1" smtClean="0"/>
              <a:t>багаторазового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використання</a:t>
            </a:r>
            <a:r>
              <a:rPr lang="ru-RU" sz="2000" b="1" dirty="0" smtClean="0"/>
              <a:t>). 3) </a:t>
            </a:r>
            <a:r>
              <a:rPr lang="ru-RU" sz="2000" b="1" dirty="0" err="1" smtClean="0"/>
              <a:t>Купувати</a:t>
            </a:r>
            <a:r>
              <a:rPr lang="ru-RU" sz="2000" b="1" dirty="0" smtClean="0"/>
              <a:t> сир, </a:t>
            </a:r>
            <a:r>
              <a:rPr lang="ru-RU" sz="2000" b="1" dirty="0" err="1" smtClean="0"/>
              <a:t>ковбаси</a:t>
            </a:r>
            <a:r>
              <a:rPr lang="ru-RU" sz="2000" b="1" dirty="0" smtClean="0"/>
              <a:t> в тих магазинах, де </a:t>
            </a:r>
            <a:r>
              <a:rPr lang="ru-RU" sz="2000" b="1" dirty="0" err="1" smtClean="0"/>
              <a:t>загортають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їх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папір</a:t>
            </a:r>
            <a:r>
              <a:rPr lang="ru-RU" sz="2000" b="1" dirty="0" smtClean="0"/>
              <a:t>, а не в </a:t>
            </a:r>
            <a:r>
              <a:rPr lang="ru-RU" sz="2000" b="1" dirty="0" err="1" smtClean="0"/>
              <a:t>поліетилен</a:t>
            </a:r>
            <a:r>
              <a:rPr lang="ru-RU" sz="2000" b="1" dirty="0" smtClean="0"/>
              <a:t>. </a:t>
            </a:r>
            <a:endParaRPr lang="ru-RU" sz="2000" dirty="0"/>
          </a:p>
        </p:txBody>
      </p:sp>
      <p:pic>
        <p:nvPicPr>
          <p:cNvPr id="22530" name="Picture 2" descr="Картинки по запросу &quot;поліотиленові пакет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44824"/>
            <a:ext cx="3988321" cy="35741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9908"/>
          <a:stretch>
            <a:fillRect/>
          </a:stretch>
        </p:blipFill>
        <p:spPr bwMode="auto">
          <a:xfrm>
            <a:off x="539552" y="404664"/>
            <a:ext cx="813690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8424936" cy="605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280920" cy="597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352928" cy="605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b="4849"/>
          <a:stretch>
            <a:fillRect/>
          </a:stretch>
        </p:blipFill>
        <p:spPr bwMode="auto">
          <a:xfrm>
            <a:off x="395536" y="476672"/>
            <a:ext cx="828092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39552" y="692696"/>
            <a:ext cx="813690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                        </a:t>
            </a:r>
            <a:r>
              <a:rPr lang="ru-RU" sz="2400" b="1" i="1" dirty="0" err="1" smtClean="0"/>
              <a:t>Оповідання</a:t>
            </a:r>
            <a:r>
              <a:rPr lang="ru-RU" sz="2400" b="1" i="1" dirty="0" smtClean="0"/>
              <a:t> «І </a:t>
            </a:r>
            <a:r>
              <a:rPr lang="ru-RU" sz="2400" b="1" i="1" dirty="0" err="1" smtClean="0"/>
              <a:t>сміття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буває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корисним</a:t>
            </a:r>
            <a:r>
              <a:rPr lang="ru-RU" sz="2400" b="1" i="1" dirty="0" smtClean="0"/>
              <a:t>» </a:t>
            </a:r>
          </a:p>
          <a:p>
            <a:r>
              <a:rPr lang="ru-RU" b="1" dirty="0" err="1" smtClean="0"/>
              <a:t>Марійка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Оленка</a:t>
            </a:r>
            <a:r>
              <a:rPr lang="ru-RU" b="1" dirty="0" smtClean="0"/>
              <a:t> дружили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дитинства</a:t>
            </a:r>
            <a:r>
              <a:rPr lang="ru-RU" b="1" dirty="0" smtClean="0"/>
              <a:t> та </a:t>
            </a:r>
            <a:r>
              <a:rPr lang="ru-RU" b="1" dirty="0" err="1" smtClean="0"/>
              <a:t>навчалися</a:t>
            </a:r>
            <a:r>
              <a:rPr lang="ru-RU" b="1" dirty="0" smtClean="0"/>
              <a:t> в одному </a:t>
            </a:r>
            <a:r>
              <a:rPr lang="ru-RU" b="1" dirty="0" err="1" smtClean="0"/>
              <a:t>класі</a:t>
            </a:r>
            <a:r>
              <a:rPr lang="ru-RU" b="1" dirty="0" smtClean="0"/>
              <a:t>. </a:t>
            </a:r>
            <a:r>
              <a:rPr lang="ru-RU" b="1" dirty="0" err="1" smtClean="0"/>
              <a:t>Якось</a:t>
            </a:r>
            <a:r>
              <a:rPr lang="ru-RU" b="1" dirty="0" smtClean="0"/>
              <a:t> </a:t>
            </a:r>
            <a:r>
              <a:rPr lang="ru-RU" b="1" dirty="0" err="1" smtClean="0"/>
              <a:t>вчителька</a:t>
            </a:r>
            <a:r>
              <a:rPr lang="ru-RU" b="1" dirty="0" smtClean="0"/>
              <a:t> </a:t>
            </a:r>
            <a:r>
              <a:rPr lang="ru-RU" b="1" dirty="0" err="1" smtClean="0"/>
              <a:t>Олена</a:t>
            </a:r>
            <a:r>
              <a:rPr lang="ru-RU" b="1" dirty="0" smtClean="0"/>
              <a:t> </a:t>
            </a:r>
            <a:r>
              <a:rPr lang="ru-RU" b="1" dirty="0" err="1" smtClean="0"/>
              <a:t>Петрівна</a:t>
            </a:r>
            <a:r>
              <a:rPr lang="ru-RU" b="1" dirty="0" smtClean="0"/>
              <a:t> </a:t>
            </a:r>
            <a:r>
              <a:rPr lang="ru-RU" b="1" dirty="0" err="1" smtClean="0"/>
              <a:t>розповіла</a:t>
            </a:r>
            <a:r>
              <a:rPr lang="ru-RU" b="1" dirty="0" smtClean="0"/>
              <a:t> на </a:t>
            </a:r>
            <a:r>
              <a:rPr lang="ru-RU" b="1" dirty="0" err="1" smtClean="0"/>
              <a:t>уроці</a:t>
            </a:r>
            <a:r>
              <a:rPr lang="ru-RU" b="1" dirty="0" smtClean="0"/>
              <a:t> про </a:t>
            </a:r>
            <a:r>
              <a:rPr lang="ru-RU" b="1" dirty="0" err="1" smtClean="0"/>
              <a:t>користь</a:t>
            </a:r>
            <a:r>
              <a:rPr lang="ru-RU" b="1" dirty="0" smtClean="0"/>
              <a:t> дерев та </a:t>
            </a:r>
            <a:r>
              <a:rPr lang="ru-RU" b="1" dirty="0" err="1" smtClean="0"/>
              <a:t>озеленення</a:t>
            </a:r>
            <a:r>
              <a:rPr lang="ru-RU" b="1" dirty="0" smtClean="0"/>
              <a:t> </a:t>
            </a:r>
            <a:r>
              <a:rPr lang="ru-RU" b="1" dirty="0" err="1" smtClean="0"/>
              <a:t>навколишнього</a:t>
            </a:r>
            <a:r>
              <a:rPr lang="ru-RU" b="1" dirty="0" smtClean="0"/>
              <a:t> </a:t>
            </a:r>
            <a:r>
              <a:rPr lang="ru-RU" b="1" dirty="0" err="1" smtClean="0"/>
              <a:t>середовища</a:t>
            </a:r>
            <a:r>
              <a:rPr lang="ru-RU" b="1" dirty="0" smtClean="0"/>
              <a:t>. </a:t>
            </a:r>
            <a:r>
              <a:rPr lang="ru-RU" b="1" dirty="0" err="1" smtClean="0"/>
              <a:t>Дівчата</a:t>
            </a:r>
            <a:r>
              <a:rPr lang="ru-RU" b="1" dirty="0" smtClean="0"/>
              <a:t> </a:t>
            </a:r>
            <a:r>
              <a:rPr lang="ru-RU" b="1" dirty="0" err="1" smtClean="0"/>
              <a:t>загорілися</a:t>
            </a:r>
            <a:r>
              <a:rPr lang="ru-RU" b="1" dirty="0" smtClean="0"/>
              <a:t> </a:t>
            </a:r>
            <a:r>
              <a:rPr lang="ru-RU" b="1" dirty="0" err="1" smtClean="0"/>
              <a:t>цією</a:t>
            </a:r>
            <a:r>
              <a:rPr lang="ru-RU" b="1" dirty="0" smtClean="0"/>
              <a:t> </a:t>
            </a:r>
            <a:r>
              <a:rPr lang="ru-RU" b="1" dirty="0" err="1" smtClean="0"/>
              <a:t>ідеєю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вирішили</a:t>
            </a:r>
            <a:r>
              <a:rPr lang="ru-RU" b="1" dirty="0" smtClean="0"/>
              <a:t> </a:t>
            </a:r>
            <a:r>
              <a:rPr lang="ru-RU" b="1" dirty="0" err="1" smtClean="0"/>
              <a:t>навесні</a:t>
            </a:r>
            <a:r>
              <a:rPr lang="ru-RU" b="1" dirty="0" smtClean="0"/>
              <a:t> </a:t>
            </a:r>
            <a:r>
              <a:rPr lang="ru-RU" b="1" dirty="0" err="1" smtClean="0"/>
              <a:t>посадити</a:t>
            </a:r>
            <a:r>
              <a:rPr lang="ru-RU" b="1" dirty="0" smtClean="0"/>
              <a:t> </a:t>
            </a:r>
            <a:r>
              <a:rPr lang="ru-RU" b="1" dirty="0" err="1" smtClean="0"/>
              <a:t>кілька</a:t>
            </a:r>
            <a:r>
              <a:rPr lang="ru-RU" b="1" dirty="0" smtClean="0"/>
              <a:t> дерев. Ось </a:t>
            </a:r>
            <a:r>
              <a:rPr lang="ru-RU" b="1" dirty="0" err="1" smtClean="0"/>
              <a:t>прийшла</a:t>
            </a:r>
            <a:r>
              <a:rPr lang="ru-RU" b="1" dirty="0" smtClean="0"/>
              <a:t> </a:t>
            </a:r>
            <a:r>
              <a:rPr lang="ru-RU" b="1" dirty="0" err="1" smtClean="0"/>
              <a:t>довгоочікувана</a:t>
            </a:r>
            <a:r>
              <a:rPr lang="ru-RU" b="1" dirty="0" smtClean="0"/>
              <a:t> весна, </a:t>
            </a:r>
            <a:r>
              <a:rPr lang="ru-RU" b="1" dirty="0" err="1" smtClean="0"/>
              <a:t>дівчата</a:t>
            </a:r>
            <a:r>
              <a:rPr lang="ru-RU" b="1" dirty="0" smtClean="0"/>
              <a:t> не </a:t>
            </a:r>
            <a:r>
              <a:rPr lang="ru-RU" b="1" dirty="0" err="1" smtClean="0"/>
              <a:t>забули</a:t>
            </a:r>
            <a:r>
              <a:rPr lang="ru-RU" b="1" dirty="0" smtClean="0"/>
              <a:t> про свою </a:t>
            </a:r>
            <a:r>
              <a:rPr lang="ru-RU" b="1" dirty="0" err="1" smtClean="0"/>
              <a:t>обіцянку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посадили </a:t>
            </a:r>
            <a:r>
              <a:rPr lang="ru-RU" b="1" dirty="0" err="1" smtClean="0"/>
              <a:t>молоді</a:t>
            </a:r>
            <a:r>
              <a:rPr lang="ru-RU" b="1" dirty="0" smtClean="0"/>
              <a:t> </a:t>
            </a:r>
            <a:r>
              <a:rPr lang="ru-RU" b="1" dirty="0" err="1" smtClean="0"/>
              <a:t>яблуньки</a:t>
            </a:r>
            <a:r>
              <a:rPr lang="ru-RU" b="1" dirty="0" smtClean="0"/>
              <a:t> на </a:t>
            </a:r>
            <a:r>
              <a:rPr lang="ru-RU" b="1" dirty="0" err="1" smtClean="0"/>
              <a:t>своєму</a:t>
            </a:r>
            <a:r>
              <a:rPr lang="ru-RU" b="1" dirty="0" smtClean="0"/>
              <a:t> </a:t>
            </a:r>
            <a:r>
              <a:rPr lang="ru-RU" b="1" dirty="0" err="1" smtClean="0"/>
              <a:t>подвір’ї</a:t>
            </a:r>
            <a:r>
              <a:rPr lang="ru-RU" b="1" dirty="0" smtClean="0"/>
              <a:t>. </a:t>
            </a:r>
            <a:r>
              <a:rPr lang="ru-RU" b="1" dirty="0" err="1" smtClean="0"/>
              <a:t>Влітку</a:t>
            </a:r>
            <a:r>
              <a:rPr lang="ru-RU" b="1" dirty="0" smtClean="0"/>
              <a:t> у </a:t>
            </a:r>
            <a:r>
              <a:rPr lang="ru-RU" b="1" dirty="0" err="1" smtClean="0"/>
              <a:t>Марійки</a:t>
            </a:r>
            <a:r>
              <a:rPr lang="ru-RU" b="1" dirty="0" smtClean="0"/>
              <a:t> </a:t>
            </a:r>
            <a:r>
              <a:rPr lang="ru-RU" b="1" dirty="0" err="1" smtClean="0"/>
              <a:t>був</a:t>
            </a:r>
            <a:r>
              <a:rPr lang="ru-RU" b="1" dirty="0" smtClean="0"/>
              <a:t> день </a:t>
            </a:r>
            <a:r>
              <a:rPr lang="ru-RU" b="1" dirty="0" err="1" smtClean="0"/>
              <a:t>народження</a:t>
            </a:r>
            <a:r>
              <a:rPr lang="ru-RU" b="1" dirty="0" smtClean="0"/>
              <a:t>, вона запросила </a:t>
            </a:r>
            <a:r>
              <a:rPr lang="ru-RU" b="1" dirty="0" err="1" smtClean="0"/>
              <a:t>всіх</a:t>
            </a:r>
            <a:r>
              <a:rPr lang="ru-RU" b="1" dirty="0" smtClean="0"/>
              <a:t> </a:t>
            </a:r>
            <a:r>
              <a:rPr lang="ru-RU" b="1" dirty="0" err="1" smtClean="0"/>
              <a:t>подружок</a:t>
            </a:r>
            <a:r>
              <a:rPr lang="ru-RU" b="1" dirty="0" smtClean="0"/>
              <a:t>, </a:t>
            </a:r>
            <a:r>
              <a:rPr lang="ru-RU" b="1" dirty="0" err="1" smtClean="0"/>
              <a:t>і</a:t>
            </a:r>
            <a:r>
              <a:rPr lang="ru-RU" b="1" dirty="0" smtClean="0"/>
              <a:t> вони весело провели час </a:t>
            </a:r>
            <a:r>
              <a:rPr lang="ru-RU" b="1" dirty="0" err="1" smtClean="0"/>
              <a:t>біля</a:t>
            </a:r>
            <a:r>
              <a:rPr lang="ru-RU" b="1" dirty="0" smtClean="0"/>
              <a:t> </a:t>
            </a:r>
            <a:r>
              <a:rPr lang="ru-RU" b="1" dirty="0" err="1" smtClean="0"/>
              <a:t>річки</a:t>
            </a:r>
            <a:r>
              <a:rPr lang="ru-RU" b="1" dirty="0" smtClean="0"/>
              <a:t> на </a:t>
            </a:r>
            <a:r>
              <a:rPr lang="ru-RU" b="1" dirty="0" err="1" smtClean="0"/>
              <a:t>пікніку</a:t>
            </a:r>
            <a:r>
              <a:rPr lang="ru-RU" b="1" dirty="0" smtClean="0"/>
              <a:t>. </a:t>
            </a:r>
            <a:r>
              <a:rPr lang="ru-RU" b="1" dirty="0" err="1" smtClean="0"/>
              <a:t>Діти</a:t>
            </a:r>
            <a:r>
              <a:rPr lang="ru-RU" b="1" dirty="0" smtClean="0"/>
              <a:t> </a:t>
            </a:r>
            <a:r>
              <a:rPr lang="ru-RU" b="1" dirty="0" err="1" smtClean="0"/>
              <a:t>співали</a:t>
            </a:r>
            <a:r>
              <a:rPr lang="ru-RU" b="1" dirty="0" smtClean="0"/>
              <a:t>, </a:t>
            </a:r>
            <a:r>
              <a:rPr lang="ru-RU" b="1" dirty="0" err="1" smtClean="0"/>
              <a:t>грали</a:t>
            </a:r>
            <a:r>
              <a:rPr lang="ru-RU" b="1" dirty="0" smtClean="0"/>
              <a:t> в </a:t>
            </a:r>
            <a:r>
              <a:rPr lang="ru-RU" b="1" dirty="0" err="1" smtClean="0"/>
              <a:t>ігри</a:t>
            </a:r>
            <a:r>
              <a:rPr lang="ru-RU" b="1" dirty="0" smtClean="0"/>
              <a:t>, </a:t>
            </a:r>
            <a:r>
              <a:rPr lang="ru-RU" b="1" dirty="0" err="1" smtClean="0"/>
              <a:t>їли</a:t>
            </a:r>
            <a:r>
              <a:rPr lang="ru-RU" b="1" dirty="0" smtClean="0"/>
              <a:t> </a:t>
            </a:r>
            <a:r>
              <a:rPr lang="ru-RU" b="1" dirty="0" err="1" smtClean="0"/>
              <a:t>фрукти</a:t>
            </a:r>
            <a:r>
              <a:rPr lang="ru-RU" b="1" dirty="0" smtClean="0"/>
              <a:t>. </a:t>
            </a:r>
            <a:r>
              <a:rPr lang="ru-RU" b="1" dirty="0" err="1" smtClean="0"/>
              <a:t>Після</a:t>
            </a:r>
            <a:r>
              <a:rPr lang="ru-RU" b="1" dirty="0" smtClean="0"/>
              <a:t> </a:t>
            </a:r>
            <a:r>
              <a:rPr lang="ru-RU" b="1" dirty="0" err="1" smtClean="0"/>
              <a:t>веселих</a:t>
            </a:r>
            <a:r>
              <a:rPr lang="ru-RU" b="1" dirty="0" smtClean="0"/>
              <a:t> </a:t>
            </a:r>
            <a:r>
              <a:rPr lang="ru-RU" b="1" dirty="0" err="1" smtClean="0"/>
              <a:t>посиденьок</a:t>
            </a:r>
            <a:r>
              <a:rPr lang="ru-RU" b="1" dirty="0" smtClean="0"/>
              <a:t> </a:t>
            </a:r>
            <a:r>
              <a:rPr lang="ru-RU" b="1" dirty="0" err="1" smtClean="0"/>
              <a:t>Марійка</a:t>
            </a:r>
            <a:r>
              <a:rPr lang="ru-RU" b="1" dirty="0" smtClean="0"/>
              <a:t> </a:t>
            </a:r>
            <a:r>
              <a:rPr lang="ru-RU" b="1" dirty="0" err="1" smtClean="0"/>
              <a:t>заходилася</a:t>
            </a:r>
            <a:r>
              <a:rPr lang="ru-RU" b="1" dirty="0" smtClean="0"/>
              <a:t> </a:t>
            </a:r>
            <a:r>
              <a:rPr lang="ru-RU" b="1" dirty="0" err="1" smtClean="0"/>
              <a:t>збирати</a:t>
            </a:r>
            <a:r>
              <a:rPr lang="ru-RU" b="1" dirty="0" smtClean="0"/>
              <a:t> </a:t>
            </a:r>
            <a:r>
              <a:rPr lang="ru-RU" b="1" dirty="0" err="1" smtClean="0"/>
              <a:t>сміття</a:t>
            </a:r>
            <a:r>
              <a:rPr lang="ru-RU" b="1" dirty="0" smtClean="0"/>
              <a:t>. </a:t>
            </a:r>
            <a:r>
              <a:rPr lang="ru-RU" b="1" dirty="0" err="1" smtClean="0"/>
              <a:t>Оленка</a:t>
            </a:r>
            <a:r>
              <a:rPr lang="ru-RU" b="1" dirty="0" smtClean="0"/>
              <a:t> </a:t>
            </a:r>
            <a:r>
              <a:rPr lang="ru-RU" b="1" dirty="0" err="1" smtClean="0"/>
              <a:t>вирішила</a:t>
            </a:r>
            <a:r>
              <a:rPr lang="ru-RU" b="1" dirty="0" smtClean="0"/>
              <a:t> </a:t>
            </a:r>
            <a:r>
              <a:rPr lang="ru-RU" b="1" dirty="0" err="1" smtClean="0"/>
              <a:t>допомогти</a:t>
            </a:r>
            <a:r>
              <a:rPr lang="ru-RU" b="1" dirty="0" smtClean="0"/>
              <a:t> </a:t>
            </a:r>
            <a:r>
              <a:rPr lang="ru-RU" b="1" dirty="0" err="1" smtClean="0"/>
              <a:t>подружці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почала </a:t>
            </a:r>
            <a:r>
              <a:rPr lang="ru-RU" b="1" dirty="0" err="1" smtClean="0"/>
              <a:t>скидати</a:t>
            </a:r>
            <a:r>
              <a:rPr lang="ru-RU" b="1" dirty="0" smtClean="0"/>
              <a:t> все в один пакет. «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ти</a:t>
            </a:r>
            <a:r>
              <a:rPr lang="ru-RU" b="1" dirty="0" smtClean="0"/>
              <a:t> </a:t>
            </a:r>
            <a:r>
              <a:rPr lang="ru-RU" b="1" dirty="0" err="1" smtClean="0"/>
              <a:t>робиш</a:t>
            </a:r>
            <a:r>
              <a:rPr lang="ru-RU" b="1" dirty="0" smtClean="0"/>
              <a:t>?!», - </a:t>
            </a:r>
            <a:r>
              <a:rPr lang="ru-RU" b="1" dirty="0" err="1" smtClean="0"/>
              <a:t>вигукнула</a:t>
            </a:r>
            <a:r>
              <a:rPr lang="ru-RU" b="1" dirty="0" smtClean="0"/>
              <a:t> </a:t>
            </a:r>
            <a:r>
              <a:rPr lang="ru-RU" b="1" dirty="0" err="1" smtClean="0"/>
              <a:t>Марійка</a:t>
            </a:r>
            <a:r>
              <a:rPr lang="ru-RU" b="1" dirty="0" smtClean="0"/>
              <a:t>,: «Не кидай </a:t>
            </a:r>
            <a:r>
              <a:rPr lang="ru-RU" b="1" dirty="0" err="1" smtClean="0"/>
              <a:t>шкірки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фруктів</a:t>
            </a:r>
            <a:r>
              <a:rPr lang="ru-RU" b="1" dirty="0" smtClean="0"/>
              <a:t> до пластикового посуду, </a:t>
            </a:r>
            <a:r>
              <a:rPr lang="ru-RU" b="1" dirty="0" err="1" smtClean="0"/>
              <a:t>поклади</a:t>
            </a:r>
            <a:r>
              <a:rPr lang="ru-RU" b="1" dirty="0" smtClean="0"/>
              <a:t> </a:t>
            </a:r>
            <a:r>
              <a:rPr lang="ru-RU" b="1" dirty="0" err="1" smtClean="0"/>
              <a:t>їх</a:t>
            </a:r>
            <a:r>
              <a:rPr lang="ru-RU" b="1" dirty="0" smtClean="0"/>
              <a:t> в </a:t>
            </a:r>
            <a:r>
              <a:rPr lang="ru-RU" b="1" dirty="0" err="1" smtClean="0"/>
              <a:t>інший</a:t>
            </a:r>
            <a:r>
              <a:rPr lang="ru-RU" b="1" dirty="0" smtClean="0"/>
              <a:t> пакет.» «Яка </a:t>
            </a:r>
            <a:r>
              <a:rPr lang="ru-RU" b="1" dirty="0" err="1" smtClean="0"/>
              <a:t>різниця</a:t>
            </a:r>
            <a:r>
              <a:rPr lang="ru-RU" b="1" dirty="0" smtClean="0"/>
              <a:t>», - </a:t>
            </a:r>
            <a:r>
              <a:rPr lang="ru-RU" b="1" dirty="0" err="1" smtClean="0"/>
              <a:t>засміялася</a:t>
            </a:r>
            <a:r>
              <a:rPr lang="ru-RU" b="1" dirty="0" smtClean="0"/>
              <a:t> подруга,: «</a:t>
            </a:r>
            <a:r>
              <a:rPr lang="ru-RU" b="1" dirty="0" err="1" smtClean="0"/>
              <a:t>Сміття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сміття</a:t>
            </a:r>
            <a:r>
              <a:rPr lang="ru-RU" b="1" dirty="0" smtClean="0"/>
              <a:t>». «</a:t>
            </a:r>
            <a:r>
              <a:rPr lang="ru-RU" b="1" dirty="0" err="1" smtClean="0"/>
              <a:t>Ні</a:t>
            </a:r>
            <a:r>
              <a:rPr lang="ru-RU" b="1" dirty="0" smtClean="0"/>
              <a:t>!», - </a:t>
            </a:r>
            <a:r>
              <a:rPr lang="ru-RU" b="1" dirty="0" err="1" smtClean="0"/>
              <a:t>промовила</a:t>
            </a:r>
            <a:r>
              <a:rPr lang="ru-RU" b="1" dirty="0" smtClean="0"/>
              <a:t> </a:t>
            </a:r>
            <a:r>
              <a:rPr lang="ru-RU" b="1" dirty="0" err="1" smtClean="0"/>
              <a:t>Марійка</a:t>
            </a:r>
            <a:r>
              <a:rPr lang="ru-RU" b="1" dirty="0" smtClean="0"/>
              <a:t>, : «</a:t>
            </a:r>
            <a:r>
              <a:rPr lang="ru-RU" b="1" dirty="0" err="1" smtClean="0"/>
              <a:t>Це</a:t>
            </a:r>
            <a:r>
              <a:rPr lang="ru-RU" b="1" dirty="0" smtClean="0"/>
              <a:t> </a:t>
            </a:r>
            <a:r>
              <a:rPr lang="ru-RU" b="1" dirty="0" err="1" smtClean="0"/>
              <a:t>піде</a:t>
            </a:r>
            <a:r>
              <a:rPr lang="ru-RU" b="1" dirty="0" smtClean="0"/>
              <a:t> на </a:t>
            </a:r>
            <a:r>
              <a:rPr lang="ru-RU" b="1" dirty="0" err="1" smtClean="0"/>
              <a:t>добрива</a:t>
            </a:r>
            <a:r>
              <a:rPr lang="ru-RU" b="1" dirty="0" smtClean="0"/>
              <a:t> для </a:t>
            </a:r>
            <a:r>
              <a:rPr lang="ru-RU" b="1" dirty="0" err="1" smtClean="0"/>
              <a:t>моїх</a:t>
            </a:r>
            <a:r>
              <a:rPr lang="ru-RU" b="1" dirty="0" smtClean="0"/>
              <a:t> дерев, в мене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компостна</a:t>
            </a:r>
            <a:r>
              <a:rPr lang="ru-RU" b="1" dirty="0" smtClean="0"/>
              <a:t> яма, </a:t>
            </a:r>
            <a:r>
              <a:rPr lang="ru-RU" b="1" dirty="0" err="1" smtClean="0"/>
              <a:t>куди</a:t>
            </a:r>
            <a:r>
              <a:rPr lang="ru-RU" b="1" dirty="0" smtClean="0"/>
              <a:t> я скидаю </a:t>
            </a:r>
            <a:r>
              <a:rPr lang="ru-RU" b="1" dirty="0" err="1" smtClean="0"/>
              <a:t>органічні</a:t>
            </a:r>
            <a:r>
              <a:rPr lang="ru-RU" b="1" dirty="0" smtClean="0"/>
              <a:t> </a:t>
            </a:r>
            <a:r>
              <a:rPr lang="ru-RU" b="1" dirty="0" err="1" smtClean="0"/>
              <a:t>відходи</a:t>
            </a:r>
            <a:r>
              <a:rPr lang="ru-RU" b="1" dirty="0" smtClean="0"/>
              <a:t>, а </a:t>
            </a:r>
            <a:r>
              <a:rPr lang="ru-RU" b="1" dirty="0" err="1" smtClean="0"/>
              <a:t>потім</a:t>
            </a:r>
            <a:r>
              <a:rPr lang="ru-RU" b="1" dirty="0" smtClean="0"/>
              <a:t> </a:t>
            </a:r>
            <a:r>
              <a:rPr lang="ru-RU" b="1" dirty="0" err="1" smtClean="0"/>
              <a:t>підживлюю</a:t>
            </a:r>
            <a:r>
              <a:rPr lang="ru-RU" b="1" dirty="0" smtClean="0"/>
              <a:t> </a:t>
            </a:r>
            <a:r>
              <a:rPr lang="ru-RU" b="1" dirty="0" err="1" smtClean="0"/>
              <a:t>мої</a:t>
            </a:r>
            <a:r>
              <a:rPr lang="ru-RU" b="1" dirty="0" smtClean="0"/>
              <a:t> </a:t>
            </a:r>
            <a:r>
              <a:rPr lang="ru-RU" b="1" dirty="0" err="1" smtClean="0"/>
              <a:t>яблуньки</a:t>
            </a:r>
            <a:r>
              <a:rPr lang="ru-RU" b="1" dirty="0" smtClean="0"/>
              <a:t>». «Ну – </a:t>
            </a:r>
            <a:r>
              <a:rPr lang="ru-RU" b="1" dirty="0" err="1" smtClean="0"/>
              <a:t>ну</a:t>
            </a:r>
            <a:r>
              <a:rPr lang="ru-RU" b="1" dirty="0" smtClean="0"/>
              <a:t>!», сказала </a:t>
            </a:r>
            <a:r>
              <a:rPr lang="ru-RU" b="1" dirty="0" err="1" smtClean="0"/>
              <a:t>Оленка</a:t>
            </a:r>
            <a:r>
              <a:rPr lang="ru-RU" b="1" dirty="0" smtClean="0"/>
              <a:t>. Настала </a:t>
            </a:r>
            <a:r>
              <a:rPr lang="ru-RU" b="1" dirty="0" err="1" smtClean="0"/>
              <a:t>осінь</a:t>
            </a:r>
            <a:r>
              <a:rPr lang="ru-RU" b="1" dirty="0" smtClean="0"/>
              <a:t>. </a:t>
            </a:r>
            <a:r>
              <a:rPr lang="ru-RU" b="1" dirty="0" err="1" smtClean="0"/>
              <a:t>Дівчата</a:t>
            </a:r>
            <a:r>
              <a:rPr lang="ru-RU" b="1" dirty="0" smtClean="0"/>
              <a:t> почали </a:t>
            </a:r>
            <a:r>
              <a:rPr lang="ru-RU" b="1" dirty="0" err="1" smtClean="0"/>
              <a:t>збирати</a:t>
            </a:r>
            <a:r>
              <a:rPr lang="ru-RU" b="1" dirty="0" smtClean="0"/>
              <a:t> </a:t>
            </a:r>
            <a:r>
              <a:rPr lang="ru-RU" b="1" dirty="0" err="1" smtClean="0"/>
              <a:t>врожай</a:t>
            </a:r>
            <a:r>
              <a:rPr lang="ru-RU" b="1" dirty="0" smtClean="0"/>
              <a:t> </a:t>
            </a:r>
            <a:r>
              <a:rPr lang="ru-RU" b="1" dirty="0" err="1" smtClean="0"/>
              <a:t>зі</a:t>
            </a:r>
            <a:r>
              <a:rPr lang="ru-RU" b="1" dirty="0" smtClean="0"/>
              <a:t> </a:t>
            </a:r>
            <a:r>
              <a:rPr lang="ru-RU" b="1" dirty="0" err="1" smtClean="0"/>
              <a:t>своїх</a:t>
            </a:r>
            <a:r>
              <a:rPr lang="ru-RU" b="1" dirty="0" smtClean="0"/>
              <a:t> дерев. У </a:t>
            </a:r>
            <a:r>
              <a:rPr lang="ru-RU" b="1" dirty="0" err="1" smtClean="0"/>
              <a:t>Марійки</a:t>
            </a:r>
            <a:r>
              <a:rPr lang="ru-RU" b="1" dirty="0" smtClean="0"/>
              <a:t> </a:t>
            </a:r>
            <a:r>
              <a:rPr lang="ru-RU" b="1" dirty="0" err="1" smtClean="0"/>
              <a:t>яблука</a:t>
            </a:r>
            <a:r>
              <a:rPr lang="ru-RU" b="1" dirty="0" smtClean="0"/>
              <a:t> </a:t>
            </a:r>
            <a:r>
              <a:rPr lang="ru-RU" b="1" dirty="0" err="1" smtClean="0"/>
              <a:t>виросли</a:t>
            </a:r>
            <a:r>
              <a:rPr lang="ru-RU" b="1" dirty="0" smtClean="0"/>
              <a:t> </a:t>
            </a:r>
            <a:r>
              <a:rPr lang="ru-RU" b="1" dirty="0" err="1" smtClean="0"/>
              <a:t>великі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соковиті</a:t>
            </a:r>
            <a:r>
              <a:rPr lang="ru-RU" b="1" dirty="0" smtClean="0"/>
              <a:t>, а у </a:t>
            </a:r>
            <a:r>
              <a:rPr lang="ru-RU" b="1" dirty="0" err="1" smtClean="0"/>
              <a:t>Оленки</a:t>
            </a:r>
            <a:r>
              <a:rPr lang="ru-RU" b="1" dirty="0" smtClean="0"/>
              <a:t> – </a:t>
            </a:r>
            <a:r>
              <a:rPr lang="ru-RU" b="1" dirty="0" err="1" smtClean="0"/>
              <a:t>маленькі</a:t>
            </a:r>
            <a:r>
              <a:rPr lang="ru-RU" b="1" dirty="0" smtClean="0"/>
              <a:t>, аж </a:t>
            </a:r>
            <a:r>
              <a:rPr lang="ru-RU" b="1" dirty="0" err="1" smtClean="0"/>
              <a:t>поморщені</a:t>
            </a:r>
            <a:r>
              <a:rPr lang="ru-RU" b="1" dirty="0" smtClean="0"/>
              <a:t>. «І </a:t>
            </a:r>
            <a:r>
              <a:rPr lang="ru-RU" b="1" dirty="0" err="1" smtClean="0"/>
              <a:t>чому</a:t>
            </a:r>
            <a:r>
              <a:rPr lang="ru-RU" b="1" dirty="0" smtClean="0"/>
              <a:t> </a:t>
            </a:r>
            <a:r>
              <a:rPr lang="ru-RU" b="1" dirty="0" err="1" smtClean="0"/>
              <a:t>це</a:t>
            </a:r>
            <a:r>
              <a:rPr lang="ru-RU" b="1" dirty="0" smtClean="0"/>
              <a:t> так?», - </a:t>
            </a:r>
            <a:r>
              <a:rPr lang="ru-RU" b="1" dirty="0" err="1" smtClean="0"/>
              <a:t>дивувалися</a:t>
            </a:r>
            <a:r>
              <a:rPr lang="ru-RU" b="1" dirty="0" smtClean="0"/>
              <a:t> </a:t>
            </a:r>
            <a:r>
              <a:rPr lang="ru-RU" b="1" dirty="0" err="1" smtClean="0"/>
              <a:t>їх</a:t>
            </a:r>
            <a:r>
              <a:rPr lang="ru-RU" b="1" dirty="0" smtClean="0"/>
              <a:t> батьки,: «</a:t>
            </a:r>
            <a:r>
              <a:rPr lang="ru-RU" b="1" dirty="0" err="1" smtClean="0"/>
              <a:t>Ви</a:t>
            </a:r>
            <a:r>
              <a:rPr lang="ru-RU" b="1" dirty="0" smtClean="0"/>
              <a:t> ж садили дерева </a:t>
            </a:r>
            <a:r>
              <a:rPr lang="ru-RU" b="1" dirty="0" err="1" smtClean="0"/>
              <a:t>одночасно</a:t>
            </a:r>
            <a:r>
              <a:rPr lang="ru-RU" b="1" dirty="0" smtClean="0"/>
              <a:t>…» «А тому», - гордо сказала </a:t>
            </a:r>
            <a:r>
              <a:rPr lang="ru-RU" b="1" dirty="0" err="1" smtClean="0"/>
              <a:t>Марійка</a:t>
            </a:r>
            <a:r>
              <a:rPr lang="ru-RU" b="1" dirty="0" smtClean="0"/>
              <a:t>,: «</a:t>
            </a:r>
            <a:r>
              <a:rPr lang="ru-RU" b="1" dirty="0" err="1" smtClean="0"/>
              <a:t>що</a:t>
            </a:r>
            <a:r>
              <a:rPr lang="ru-RU" b="1" dirty="0" smtClean="0"/>
              <a:t> я дерева </a:t>
            </a:r>
            <a:r>
              <a:rPr lang="ru-RU" b="1" dirty="0" err="1" smtClean="0"/>
              <a:t>підгодовувала</a:t>
            </a:r>
            <a:r>
              <a:rPr lang="ru-RU" b="1" dirty="0" smtClean="0"/>
              <a:t>. У мене все </a:t>
            </a:r>
            <a:r>
              <a:rPr lang="ru-RU" b="1" dirty="0" err="1" smtClean="0"/>
              <a:t>корисне</a:t>
            </a:r>
            <a:r>
              <a:rPr lang="ru-RU" b="1" dirty="0" smtClean="0"/>
              <a:t>, </a:t>
            </a:r>
            <a:r>
              <a:rPr lang="ru-RU" b="1" dirty="0" err="1" smtClean="0"/>
              <a:t>навіть</a:t>
            </a:r>
            <a:r>
              <a:rPr lang="ru-RU" b="1" dirty="0" smtClean="0"/>
              <a:t> </a:t>
            </a:r>
            <a:r>
              <a:rPr lang="ru-RU" b="1" dirty="0" err="1" smtClean="0"/>
              <a:t>сміття</a:t>
            </a:r>
            <a:r>
              <a:rPr lang="ru-RU" b="1" dirty="0" smtClean="0"/>
              <a:t>!».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582</Words>
  <Application>Microsoft Office PowerPoint</Application>
  <PresentationFormat>Экран (4:3)</PresentationFormat>
  <Paragraphs>10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556</dc:creator>
  <cp:lastModifiedBy>HP</cp:lastModifiedBy>
  <cp:revision>9</cp:revision>
  <dcterms:created xsi:type="dcterms:W3CDTF">2020-02-10T16:51:18Z</dcterms:created>
  <dcterms:modified xsi:type="dcterms:W3CDTF">2022-04-26T08:27:59Z</dcterms:modified>
</cp:coreProperties>
</file>