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75E67-52CF-43E6-86BB-BD0F5D420411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CD4BC-C011-4EBD-91C9-0BF07C7FD759}" type="slidenum">
              <a:rPr lang="uk-UA" smtClean="0"/>
              <a:t>‹#›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2602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75E67-52CF-43E6-86BB-BD0F5D420411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CD4BC-C011-4EBD-91C9-0BF07C7FD75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166953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75E67-52CF-43E6-86BB-BD0F5D420411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CD4BC-C011-4EBD-91C9-0BF07C7FD75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079997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75E67-52CF-43E6-86BB-BD0F5D420411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CD4BC-C011-4EBD-91C9-0BF07C7FD75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277577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75E67-52CF-43E6-86BB-BD0F5D420411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CD4BC-C011-4EBD-91C9-0BF07C7FD75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423752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75E67-52CF-43E6-86BB-BD0F5D420411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CD4BC-C011-4EBD-91C9-0BF07C7FD75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051821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75E67-52CF-43E6-86BB-BD0F5D420411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CD4BC-C011-4EBD-91C9-0BF07C7FD75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382147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75E67-52CF-43E6-86BB-BD0F5D420411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CD4BC-C011-4EBD-91C9-0BF07C7FD75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456208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75E67-52CF-43E6-86BB-BD0F5D420411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CD4BC-C011-4EBD-91C9-0BF07C7FD75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207033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75E67-52CF-43E6-86BB-BD0F5D420411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CD4BC-C011-4EBD-91C9-0BF07C7FD75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782582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75E67-52CF-43E6-86BB-BD0F5D420411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CD4BC-C011-4EBD-91C9-0BF07C7FD75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10854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75E67-52CF-43E6-86BB-BD0F5D420411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CD4BC-C011-4EBD-91C9-0BF07C7FD759}" type="slidenum">
              <a:rPr lang="uk-UA" smtClean="0"/>
              <a:t>‹#›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334089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75E67-52CF-43E6-86BB-BD0F5D420411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CD4BC-C011-4EBD-91C9-0BF07C7FD75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531206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75E67-52CF-43E6-86BB-BD0F5D420411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CD4BC-C011-4EBD-91C9-0BF07C7FD759}" type="slidenum">
              <a:rPr lang="uk-UA" smtClean="0"/>
              <a:t>‹#›</a:t>
            </a:fld>
            <a:endParaRPr lang="uk-UA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097659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75E67-52CF-43E6-86BB-BD0F5D420411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CD4BC-C011-4EBD-91C9-0BF07C7FD75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135993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75E67-52CF-43E6-86BB-BD0F5D420411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CD4BC-C011-4EBD-91C9-0BF07C7FD75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083613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75E67-52CF-43E6-86BB-BD0F5D420411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CD4BC-C011-4EBD-91C9-0BF07C7FD75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857996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96975E67-52CF-43E6-86BB-BD0F5D420411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0C1CD4BC-C011-4EBD-91C9-0BF07C7FD75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4003378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/>
              <a:t>Які бувають джерела енергії? 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2330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https://www.youtube.com/watch?v=_B_5ygsziPQ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uk-UA" sz="4000" dirty="0"/>
              <a:t>1. Перейдіть за посиланням та перегляньте відео.</a:t>
            </a:r>
            <a:br>
              <a:rPr lang="uk-UA" sz="4000" dirty="0"/>
            </a:br>
            <a:r>
              <a:rPr lang="uk-UA" sz="4000" dirty="0"/>
              <a:t>2. Виконайте завдання вказані у відео.</a:t>
            </a:r>
          </a:p>
        </p:txBody>
      </p:sp>
    </p:spTree>
    <p:extLst>
      <p:ext uri="{BB962C8B-B14F-4D97-AF65-F5344CB8AC3E}">
        <p14:creationId xmlns:p14="http://schemas.microsoft.com/office/powerpoint/2010/main" val="3897962541"/>
      </p:ext>
    </p:extLst>
  </p:cSld>
  <p:clrMapOvr>
    <a:masterClrMapping/>
  </p:clrMapOvr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13</TotalTime>
  <Words>19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5" baseType="lpstr">
      <vt:lpstr>Century Gothic</vt:lpstr>
      <vt:lpstr>Wingdings 3</vt:lpstr>
      <vt:lpstr>Сектор</vt:lpstr>
      <vt:lpstr>Які бувають джерела енергії? </vt:lpstr>
      <vt:lpstr>https://www.youtube.com/watch?v=_B_5ygsziPQ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HP</dc:creator>
  <cp:lastModifiedBy>HP</cp:lastModifiedBy>
  <cp:revision>2</cp:revision>
  <dcterms:created xsi:type="dcterms:W3CDTF">2022-04-26T09:17:11Z</dcterms:created>
  <dcterms:modified xsi:type="dcterms:W3CDTF">2022-04-26T09:30:20Z</dcterms:modified>
</cp:coreProperties>
</file>