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2512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792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6570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226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7438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8112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6534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333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462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8323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6781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7017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1267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0616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5752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7994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83E75-979A-4132-BA25-3BC35D84987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408C03-CA8B-47A8-9035-EB726EF1D2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0255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102549"/>
              </p:ext>
            </p:extLst>
          </p:nvPr>
        </p:nvGraphicFramePr>
        <p:xfrm>
          <a:off x="2589214" y="2514599"/>
          <a:ext cx="8915398" cy="22627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15398">
                  <a:extLst>
                    <a:ext uri="{9D8B030D-6E8A-4147-A177-3AD203B41FA5}">
                      <a16:colId xmlns:a16="http://schemas.microsoft.com/office/drawing/2014/main" val="3770046883"/>
                    </a:ext>
                  </a:extLst>
                </a:gridCol>
              </a:tblGrid>
              <a:tr h="2262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6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 може енергія заподіяти шкоду?</a:t>
                      </a:r>
                      <a:endParaRPr lang="uk-UA" sz="6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4977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6500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2718858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3559276"/>
            <a:ext cx="8915400" cy="2351945"/>
          </a:xfrm>
        </p:spPr>
        <p:txBody>
          <a:bodyPr/>
          <a:lstStyle/>
          <a:p>
            <a:r>
              <a:rPr lang="en-US" dirty="0"/>
              <a:t>https://www.youtube.com/watch?v=a_lufGNsII0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5445924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18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2022-04-26T08:15:57Z</dcterms:created>
  <dcterms:modified xsi:type="dcterms:W3CDTF">2022-04-26T08:18:24Z</dcterms:modified>
</cp:coreProperties>
</file>