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215B526-6AD6-4B49-A655-6BCB9C268177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92164D6-FD09-4645-BEEF-21A72D59C864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057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5B526-6AD6-4B49-A655-6BCB9C268177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164D6-FD09-4645-BEEF-21A72D59C86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4760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5B526-6AD6-4B49-A655-6BCB9C268177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164D6-FD09-4645-BEEF-21A72D59C864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9471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5B526-6AD6-4B49-A655-6BCB9C268177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164D6-FD09-4645-BEEF-21A72D59C86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1197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5B526-6AD6-4B49-A655-6BCB9C268177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164D6-FD09-4645-BEEF-21A72D59C86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8752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5B526-6AD6-4B49-A655-6BCB9C268177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164D6-FD09-4645-BEEF-21A72D59C86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3740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5B526-6AD6-4B49-A655-6BCB9C268177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164D6-FD09-4645-BEEF-21A72D59C86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2373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5B526-6AD6-4B49-A655-6BCB9C268177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164D6-FD09-4645-BEEF-21A72D59C86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7250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5B526-6AD6-4B49-A655-6BCB9C268177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164D6-FD09-4645-BEEF-21A72D59C86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223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5B526-6AD6-4B49-A655-6BCB9C268177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164D6-FD09-4645-BEEF-21A72D59C86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9035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5B526-6AD6-4B49-A655-6BCB9C268177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164D6-FD09-4645-BEEF-21A72D59C86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7546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1215B526-6AD6-4B49-A655-6BCB9C268177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F92164D6-FD09-4645-BEEF-21A72D59C86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025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Природа і погода.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25599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3185652"/>
          </a:xfrm>
        </p:spPr>
        <p:txBody>
          <a:bodyPr/>
          <a:lstStyle/>
          <a:p>
            <a:r>
              <a:rPr lang="uk-UA" dirty="0"/>
              <a:t>1. Перейдіть за посиланням та перегляньте відео.</a:t>
            </a:r>
            <a:br>
              <a:rPr lang="uk-UA" dirty="0"/>
            </a:br>
            <a:r>
              <a:rPr lang="uk-UA" dirty="0"/>
              <a:t>2. Виконайте завдання вказане у відео.</a:t>
            </a:r>
            <a:br>
              <a:rPr lang="uk-UA" dirty="0"/>
            </a:br>
            <a:r>
              <a:rPr lang="uk-UA" dirty="0"/>
              <a:t>3. Вивчіть нові слова.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4139380"/>
            <a:ext cx="9872871" cy="1956619"/>
          </a:xfrm>
        </p:spPr>
        <p:txBody>
          <a:bodyPr/>
          <a:lstStyle/>
          <a:p>
            <a:r>
              <a:rPr lang="en-US" dirty="0"/>
              <a:t>https://www.youtube.com/watch?v=OR-n8zLSWXg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80474881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1</TotalTime>
  <Words>16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Corbel</vt:lpstr>
      <vt:lpstr>Базис</vt:lpstr>
      <vt:lpstr>Природа і погода. </vt:lpstr>
      <vt:lpstr>1. Перейдіть за посиланням та перегляньте відео. 2. Виконайте завдання вказане у відео. 3. Вивчіть нові слова.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Природа і погода. </dc:title>
  <dc:creator>HP</dc:creator>
  <cp:lastModifiedBy>HP</cp:lastModifiedBy>
  <cp:revision>1</cp:revision>
  <dcterms:created xsi:type="dcterms:W3CDTF">2022-04-05T13:17:18Z</dcterms:created>
  <dcterms:modified xsi:type="dcterms:W3CDTF">2022-04-05T13:18:44Z</dcterms:modified>
</cp:coreProperties>
</file>