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9AF35-174F-4BAD-8B8E-AC95C834421F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1EF646E-23F5-49A0-B562-C899304320D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486038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9AF35-174F-4BAD-8B8E-AC95C834421F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F646E-23F5-49A0-B562-C899304320D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501477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EFB9AF35-174F-4BAD-8B8E-AC95C834421F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uk-UA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1EF646E-23F5-49A0-B562-C899304320D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079048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9AF35-174F-4BAD-8B8E-AC95C834421F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F646E-23F5-49A0-B562-C899304320D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387671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9AF35-174F-4BAD-8B8E-AC95C834421F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F646E-23F5-49A0-B562-C899304320D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68778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9AF35-174F-4BAD-8B8E-AC95C834421F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F646E-23F5-49A0-B562-C899304320D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049646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9AF35-174F-4BAD-8B8E-AC95C834421F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F646E-23F5-49A0-B562-C899304320D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159490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9AF35-174F-4BAD-8B8E-AC95C834421F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F646E-23F5-49A0-B562-C899304320D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7010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9AF35-174F-4BAD-8B8E-AC95C834421F}" type="datetimeFigureOut">
              <a:rPr lang="uk-UA" smtClean="0"/>
              <a:t>05.04.2022</a:t>
            </a:fld>
            <a:endParaRPr lang="uk-UA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F646E-23F5-49A0-B562-C899304320D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00976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9AF35-174F-4BAD-8B8E-AC95C834421F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F646E-23F5-49A0-B562-C899304320D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02228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9AF35-174F-4BAD-8B8E-AC95C834421F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F646E-23F5-49A0-B562-C899304320D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975874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EFB9AF35-174F-4BAD-8B8E-AC95C834421F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uk-UA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1EF646E-23F5-49A0-B562-C899304320D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42512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sz="4000" dirty="0"/>
              <a:t>Природні явища. Людина в машині. Розвиток навичок читання. </a:t>
            </a:r>
            <a:r>
              <a:rPr lang="uk-UA" dirty="0"/>
              <a:t/>
            </a:r>
            <a:br>
              <a:rPr lang="uk-UA" dirty="0"/>
            </a:b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val="26789728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9848" y="484631"/>
            <a:ext cx="10058400" cy="3064813"/>
          </a:xfrm>
        </p:spPr>
        <p:txBody>
          <a:bodyPr>
            <a:normAutofit fontScale="90000"/>
          </a:bodyPr>
          <a:lstStyle/>
          <a:p>
            <a:r>
              <a:rPr lang="uk-UA" dirty="0"/>
              <a:t>1. Перейдіть за посиланням та перегляньте відео.</a:t>
            </a:r>
            <a:br>
              <a:rPr lang="uk-UA" dirty="0"/>
            </a:br>
            <a:r>
              <a:rPr lang="uk-UA" dirty="0"/>
              <a:t>2. Виконайте завдання вказане у відео.</a:t>
            </a:r>
            <a:br>
              <a:rPr lang="uk-UA" dirty="0"/>
            </a:br>
            <a:r>
              <a:rPr lang="uk-UA" dirty="0" smtClean="0"/>
              <a:t>3. прочитайте текст.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9848" y="4011560"/>
            <a:ext cx="10058400" cy="2160639"/>
          </a:xfrm>
        </p:spPr>
        <p:txBody>
          <a:bodyPr/>
          <a:lstStyle/>
          <a:p>
            <a:r>
              <a:rPr lang="en-US" dirty="0"/>
              <a:t>https://www.youtube.com/watch?v=LNue7Mu8Iac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7989228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Дерево">
  <a:themeElements>
    <a:clrScheme name="Дерево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Дерево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Дерево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Дерево</Template>
  <TotalTime>3</TotalTime>
  <Words>23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7" baseType="lpstr">
      <vt:lpstr>Cambria</vt:lpstr>
      <vt:lpstr>Rockwell</vt:lpstr>
      <vt:lpstr>Rockwell Condensed</vt:lpstr>
      <vt:lpstr>Wingdings</vt:lpstr>
      <vt:lpstr>Дерево</vt:lpstr>
      <vt:lpstr>Природні явища. Людина в машині. Розвиток навичок читання.  </vt:lpstr>
      <vt:lpstr>1. Перейдіть за посиланням та перегляньте відео. 2. Виконайте завдання вказане у відео. 3. прочитайте текст.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Природні явища. Людина в машині. Розвиток навичок читання.  </dc:title>
  <dc:creator>HP</dc:creator>
  <cp:lastModifiedBy>HP</cp:lastModifiedBy>
  <cp:revision>1</cp:revision>
  <dcterms:created xsi:type="dcterms:W3CDTF">2022-04-05T13:57:15Z</dcterms:created>
  <dcterms:modified xsi:type="dcterms:W3CDTF">2022-04-05T14:00:33Z</dcterms:modified>
</cp:coreProperties>
</file>