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7935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5755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757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2529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3602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735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8070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055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672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3369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3876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2756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1877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9256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9454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8520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4003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8EEE22D-8D51-40A0-8486-25EBCC18B0B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AE49179-2139-421D-BD7A-BB35A630C9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4766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Улюблені природні </a:t>
            </a:r>
            <a:br>
              <a:rPr lang="uk-UA" dirty="0"/>
            </a:br>
            <a:r>
              <a:rPr lang="uk-UA" dirty="0"/>
              <a:t>об</a:t>
            </a:r>
            <a:r>
              <a:rPr lang="ru-RU" dirty="0"/>
              <a:t>’</a:t>
            </a:r>
            <a:r>
              <a:rPr lang="uk-UA" dirty="0" err="1"/>
              <a:t>єкти</a:t>
            </a:r>
            <a:r>
              <a:rPr lang="uk-UA" dirty="0"/>
              <a:t>. Розвиток навичок аудіювання та письма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4523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786335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вказане у відео.</a:t>
            </a:r>
            <a:br>
              <a:rPr lang="uk-UA" dirty="0"/>
            </a:br>
            <a:r>
              <a:rPr lang="uk-UA" dirty="0"/>
              <a:t>3. прочитайте текст.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670323"/>
            <a:ext cx="10363826" cy="1120876"/>
          </a:xfrm>
        </p:spPr>
        <p:txBody>
          <a:bodyPr/>
          <a:lstStyle/>
          <a:p>
            <a:r>
              <a:rPr lang="en-US" dirty="0"/>
              <a:t>https://www.youtube.com/watch?v=8SOAJjmHiw0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21970451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8</TotalTime>
  <Words>14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Улюблені природні  об’єкти. Розвиток навичок аудіювання та письма.</vt:lpstr>
      <vt:lpstr>1. Перейдіть за посиланням та перегляньте відео. 2. Виконайте завдання вказане у відео. 3. прочитайте текст.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Улюблені природні  об’єкти. Розвиток навичок аудіювання та письма.</dc:title>
  <dc:creator>HP</dc:creator>
  <cp:lastModifiedBy>HP</cp:lastModifiedBy>
  <cp:revision>1</cp:revision>
  <dcterms:created xsi:type="dcterms:W3CDTF">2022-04-05T14:01:33Z</dcterms:created>
  <dcterms:modified xsi:type="dcterms:W3CDTF">2022-04-05T14:09:48Z</dcterms:modified>
</cp:coreProperties>
</file>