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19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619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897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531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159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703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8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623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9298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5474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106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19220AC-65E3-4357-BC03-9D95FE5CD69D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EE74D53-BF9B-43F3-ADBB-33E52673D2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957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980" y="882375"/>
            <a:ext cx="9966960" cy="4375423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Довкілля</a:t>
            </a:r>
            <a:r>
              <a:rPr lang="ru-RU" dirty="0"/>
              <a:t>. </a:t>
            </a:r>
            <a:r>
              <a:rPr lang="uk-UA" dirty="0"/>
              <a:t/>
            </a:r>
            <a:br>
              <a:rPr lang="uk-UA" dirty="0"/>
            </a:br>
            <a:r>
              <a:rPr lang="ru-RU" dirty="0" err="1"/>
              <a:t>Тварини</a:t>
            </a:r>
            <a:r>
              <a:rPr lang="ru-RU" dirty="0"/>
              <a:t> </a:t>
            </a:r>
            <a:r>
              <a:rPr lang="uk-UA" dirty="0"/>
              <a:t/>
            </a:r>
            <a:br>
              <a:rPr lang="uk-UA" dirty="0"/>
            </a:b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uk-UA" dirty="0"/>
              <a:t/>
            </a:r>
            <a:br>
              <a:rPr lang="uk-UA" dirty="0"/>
            </a:br>
            <a:r>
              <a:rPr lang="ru-RU" dirty="0" err="1"/>
              <a:t>лексичного</a:t>
            </a:r>
            <a:r>
              <a:rPr lang="ru-RU" dirty="0"/>
              <a:t> </a:t>
            </a:r>
            <a:r>
              <a:rPr lang="uk-UA" dirty="0"/>
              <a:t/>
            </a:r>
            <a:br>
              <a:rPr lang="uk-UA" dirty="0"/>
            </a:br>
            <a:r>
              <a:rPr lang="ru-RU" dirty="0" err="1"/>
              <a:t>матеріалу</a:t>
            </a:r>
            <a:r>
              <a:rPr lang="ru-RU" dirty="0"/>
              <a:t>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709530" y="5257799"/>
            <a:ext cx="8767860" cy="90949"/>
          </a:xfrm>
        </p:spPr>
        <p:txBody>
          <a:bodyPr>
            <a:normAutofit fontScale="250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29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3215148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355690"/>
            <a:ext cx="9872871" cy="1740310"/>
          </a:xfrm>
        </p:spPr>
        <p:txBody>
          <a:bodyPr/>
          <a:lstStyle/>
          <a:p>
            <a:r>
              <a:rPr lang="en-US" dirty="0"/>
              <a:t>https://www.youtube.com/watch?v=Fevr8KIh2LM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6668306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11</TotalTime>
  <Words>14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Довкілля.  Тварини  Введення  лексичного  матеріалу. 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2022-04-13T08:29:57Z</dcterms:created>
  <dcterms:modified xsi:type="dcterms:W3CDTF">2022-04-13T08:41:57Z</dcterms:modified>
</cp:coreProperties>
</file>