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3734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824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984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3279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571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8297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790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699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405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6334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1838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E9564EB0-09B3-4D20-8C35-9646DDB6DE90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A0B90F1-63E5-4F93-B116-187A2BC687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567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3522476"/>
          </a:xfrm>
        </p:spPr>
        <p:txBody>
          <a:bodyPr>
            <a:normAutofit fontScale="90000"/>
          </a:bodyPr>
          <a:lstStyle/>
          <a:p>
            <a:r>
              <a:rPr lang="uk-UA" dirty="0"/>
              <a:t>Тваринний світ. Введення граматичного матеріалу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9530" y="4562168"/>
            <a:ext cx="8767860" cy="695631"/>
          </a:xfr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37327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2546555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392128"/>
            <a:ext cx="9872871" cy="2703871"/>
          </a:xfrm>
        </p:spPr>
        <p:txBody>
          <a:bodyPr/>
          <a:lstStyle/>
          <a:p>
            <a:r>
              <a:rPr lang="en-US"/>
              <a:t>https://www.youtube.com/watch?v=v_VVW1nfMAk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5313917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Тваринний світ. Введення граматичного матеріалу.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Тваринний світ. Введення граматичного матеріалу.</dc:title>
  <dc:creator>HP</dc:creator>
  <cp:lastModifiedBy>HP</cp:lastModifiedBy>
  <cp:revision>1</cp:revision>
  <dcterms:created xsi:type="dcterms:W3CDTF">2022-04-13T08:44:28Z</dcterms:created>
  <dcterms:modified xsi:type="dcterms:W3CDTF">2022-04-13T08:46:17Z</dcterms:modified>
</cp:coreProperties>
</file>