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3480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5381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2779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5035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0379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6553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584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7002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726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6670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4563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4002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7697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9126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0829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70011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4026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0D7261C-5272-42A6-8917-FD45905AF0B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0E70735-708D-427D-A608-312F5005A5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099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Природні явища. Пастка. Розвиток навичок читання. </a:t>
            </a:r>
            <a:br>
              <a:rPr lang="uk-UA" dirty="0"/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2489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763780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3588774"/>
            <a:ext cx="10363826" cy="2202425"/>
          </a:xfrm>
        </p:spPr>
        <p:txBody>
          <a:bodyPr/>
          <a:lstStyle/>
          <a:p>
            <a:r>
              <a:rPr lang="en-US"/>
              <a:t>https://www.youtube.com/watch?v=E1PR2vdMlEY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05786811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2</TotalTime>
  <Words>21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Природні явища. Пастка. Розвиток навичок читання.  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Природні явища. Пастка. Розвиток навичок читання.  </dc:title>
  <dc:creator>HP</dc:creator>
  <cp:lastModifiedBy>HP</cp:lastModifiedBy>
  <cp:revision>1</cp:revision>
  <dcterms:created xsi:type="dcterms:W3CDTF">2022-04-13T08:48:59Z</dcterms:created>
  <dcterms:modified xsi:type="dcterms:W3CDTF">2022-04-13T08:51:40Z</dcterms:modified>
</cp:coreProperties>
</file>