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424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202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2476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8221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070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14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842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304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774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003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661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9758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735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93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180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208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65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629266B-C627-47EA-B7DD-AACEBBC291D6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5FF0ABD-ED2B-4205-B0DC-99CD0E08FA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29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Що було </a:t>
            </a:r>
            <a:br>
              <a:rPr lang="uk-UA" dirty="0"/>
            </a:br>
            <a:r>
              <a:rPr lang="uk-UA" dirty="0"/>
              <a:t>вчора? Розвиток навичок аудіювання та діалогічного мовлення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094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744115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598606"/>
            <a:ext cx="10363826" cy="2192593"/>
          </a:xfrm>
        </p:spPr>
        <p:txBody>
          <a:bodyPr/>
          <a:lstStyle/>
          <a:p>
            <a:r>
              <a:rPr lang="en-US"/>
              <a:t>https://www.youtube.com/watch?v=paS27CpXHCM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608440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14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Що було  вчора? Розвиток навичок аудіювання та діалогічного мовлення.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було  вчора? Розвиток навичок аудіювання та діалогічного мовлення.</dc:title>
  <dc:creator>HP</dc:creator>
  <cp:lastModifiedBy>HP</cp:lastModifiedBy>
  <cp:revision>1</cp:revision>
  <dcterms:created xsi:type="dcterms:W3CDTF">2022-04-19T08:30:29Z</dcterms:created>
  <dcterms:modified xsi:type="dcterms:W3CDTF">2022-04-19T08:31:55Z</dcterms:modified>
</cp:coreProperties>
</file>