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423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318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570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133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630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059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250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992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924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774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487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9804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6523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4753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37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0897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99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D13BC3D-F9F9-4EA5-9015-265530B917AF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ACDB7F8-AA6A-4273-897C-FE7037D39A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88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Проектна робота: Незвична тварина. </a:t>
            </a:r>
            <a:r>
              <a:rPr lang="uk-UA" dirty="0"/>
              <a:t>Рольова гра.</a:t>
            </a:r>
            <a:r>
              <a:rPr lang="uk-UA" b="1" dirty="0"/>
              <a:t> </a:t>
            </a:r>
            <a:r>
              <a:rPr lang="uk-UA" dirty="0"/>
              <a:t>Розвиток комунікативних навичок.</a:t>
            </a:r>
            <a:r>
              <a:rPr lang="uk-UA" b="1" dirty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41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527806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293806"/>
            <a:ext cx="10363826" cy="2497393"/>
          </a:xfrm>
        </p:spPr>
        <p:txBody>
          <a:bodyPr/>
          <a:lstStyle/>
          <a:p>
            <a:r>
              <a:rPr lang="en-US"/>
              <a:t>https://www.youtube.com/watch?v=EcVPIzBMHRs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365343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Проектна робота: Незвична тварина. Рольова гра. Розвиток комунікативних навичок. 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 робота: Незвична тварина. Рольова гра. Розвиток комунікативних навичок. </dc:title>
  <dc:creator>HP</dc:creator>
  <cp:lastModifiedBy>HP</cp:lastModifiedBy>
  <cp:revision>1</cp:revision>
  <dcterms:created xsi:type="dcterms:W3CDTF">2022-04-19T08:33:30Z</dcterms:created>
  <dcterms:modified xsi:type="dcterms:W3CDTF">2022-04-19T08:34:55Z</dcterms:modified>
</cp:coreProperties>
</file>