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E799-4AF0-4B96-9B82-EDAB8E5C67C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081A6307-CC6A-4F1B-9740-1687F7E7D882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410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E799-4AF0-4B96-9B82-EDAB8E5C67C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A6307-CC6A-4F1B-9740-1687F7E7D882}" type="slidenum">
              <a:rPr lang="uk-UA" smtClean="0"/>
              <a:t>‹#›</a:t>
            </a:fld>
            <a:endParaRPr lang="uk-U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646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E799-4AF0-4B96-9B82-EDAB8E5C67C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A6307-CC6A-4F1B-9740-1687F7E7D882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322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E799-4AF0-4B96-9B82-EDAB8E5C67C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A6307-CC6A-4F1B-9740-1687F7E7D882}" type="slidenum">
              <a:rPr lang="uk-UA" smtClean="0"/>
              <a:t>‹#›</a:t>
            </a:fld>
            <a:endParaRPr lang="uk-UA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569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E799-4AF0-4B96-9B82-EDAB8E5C67C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A6307-CC6A-4F1B-9740-1687F7E7D882}" type="slidenum">
              <a:rPr lang="uk-UA" smtClean="0"/>
              <a:t>‹#›</a:t>
            </a:fld>
            <a:endParaRPr lang="uk-UA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827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E799-4AF0-4B96-9B82-EDAB8E5C67C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A6307-CC6A-4F1B-9740-1687F7E7D882}" type="slidenum">
              <a:rPr lang="uk-UA" smtClean="0"/>
              <a:t>‹#›</a:t>
            </a:fld>
            <a:endParaRPr lang="uk-UA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973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E799-4AF0-4B96-9B82-EDAB8E5C67C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A6307-CC6A-4F1B-9740-1687F7E7D8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4719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E799-4AF0-4B96-9B82-EDAB8E5C67C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A6307-CC6A-4F1B-9740-1687F7E7D882}" type="slidenum">
              <a:rPr lang="uk-UA" smtClean="0"/>
              <a:t>‹#›</a:t>
            </a:fld>
            <a:endParaRPr lang="uk-UA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557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5BBE799-4AF0-4B96-9B82-EDAB8E5C67C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A6307-CC6A-4F1B-9740-1687F7E7D882}" type="slidenum">
              <a:rPr lang="uk-UA" smtClean="0"/>
              <a:t>‹#›</a:t>
            </a:fld>
            <a:endParaRPr lang="uk-U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237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E799-4AF0-4B96-9B82-EDAB8E5C67C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A6307-CC6A-4F1B-9740-1687F7E7D882}" type="slidenum">
              <a:rPr lang="uk-UA" smtClean="0"/>
              <a:t>‹#›</a:t>
            </a:fld>
            <a:endParaRPr lang="uk-UA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8844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E799-4AF0-4B96-9B82-EDAB8E5C67C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A6307-CC6A-4F1B-9740-1687F7E7D882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578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E799-4AF0-4B96-9B82-EDAB8E5C67C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081A6307-CC6A-4F1B-9740-1687F7E7D882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27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5427913"/>
              </p:ext>
            </p:extLst>
          </p:nvPr>
        </p:nvGraphicFramePr>
        <p:xfrm>
          <a:off x="1451579" y="1853754"/>
          <a:ext cx="9604375" cy="30362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04375">
                  <a:extLst>
                    <a:ext uri="{9D8B030D-6E8A-4147-A177-3AD203B41FA5}">
                      <a16:colId xmlns:a16="http://schemas.microsoft.com/office/drawing/2014/main" val="1016153010"/>
                    </a:ext>
                  </a:extLst>
                </a:gridCol>
              </a:tblGrid>
              <a:tr h="2875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4400" dirty="0">
                          <a:effectLst/>
                        </a:rPr>
                        <a:t>Узагальнення та систематизація вивченого матеріалу з теми: Природа та навколишнє середовище України та країн виучуваної мови.</a:t>
                      </a:r>
                      <a:endParaRPr lang="uk-UA" sz="4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/>
                </a:tc>
                <a:extLst>
                  <a:ext uri="{0D108BD9-81ED-4DB2-BD59-A6C34878D82A}">
                    <a16:rowId xmlns:a16="http://schemas.microsoft.com/office/drawing/2014/main" val="1885105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959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2312307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</a:t>
            </a:r>
            <a:r>
              <a:rPr lang="uk-UA" dirty="0" smtClean="0"/>
              <a:t>.</a:t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1579" y="3274142"/>
            <a:ext cx="9603275" cy="2192203"/>
          </a:xfrm>
        </p:spPr>
        <p:txBody>
          <a:bodyPr/>
          <a:lstStyle/>
          <a:p>
            <a:r>
              <a:rPr lang="en-US"/>
              <a:t>https://www.youtube.com/watch?v=piIHOcCorK8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1286879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21</TotalTime>
  <Words>30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Gill Sans MT</vt:lpstr>
      <vt:lpstr>Times New Roman</vt:lpstr>
      <vt:lpstr>Gallery</vt:lpstr>
      <vt:lpstr>Презентация PowerPoint</vt:lpstr>
      <vt:lpstr>1. Перейдіть за посиланням та перегляньте відео. 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2022-04-19T08:35:39Z</dcterms:created>
  <dcterms:modified xsi:type="dcterms:W3CDTF">2022-04-19T08:56:50Z</dcterms:modified>
</cp:coreProperties>
</file>