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A3B68628-8E13-4E17-B092-55E09BCD3B7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36BD3DC3-09D2-444E-A148-74F48E87F7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1756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8628-8E13-4E17-B092-55E09BCD3B7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D3DC3-09D2-444E-A148-74F48E87F7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0722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8628-8E13-4E17-B092-55E09BCD3B7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D3DC3-09D2-444E-A148-74F48E87F7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6600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8628-8E13-4E17-B092-55E09BCD3B7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D3DC3-09D2-444E-A148-74F48E87F7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1789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8628-8E13-4E17-B092-55E09BCD3B7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D3DC3-09D2-444E-A148-74F48E87F7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8671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8628-8E13-4E17-B092-55E09BCD3B7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D3DC3-09D2-444E-A148-74F48E87F7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8588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8628-8E13-4E17-B092-55E09BCD3B7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D3DC3-09D2-444E-A148-74F48E87F7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7627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8628-8E13-4E17-B092-55E09BCD3B7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D3DC3-09D2-444E-A148-74F48E87F7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0565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8628-8E13-4E17-B092-55E09BCD3B7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D3DC3-09D2-444E-A148-74F48E87F7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9277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8628-8E13-4E17-B092-55E09BCD3B7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D3DC3-09D2-444E-A148-74F48E87F7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7604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8628-8E13-4E17-B092-55E09BCD3B7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D3DC3-09D2-444E-A148-74F48E87F7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041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8628-8E13-4E17-B092-55E09BCD3B7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D3DC3-09D2-444E-A148-74F48E87F711}" type="slidenum">
              <a:rPr lang="uk-UA" smtClean="0"/>
              <a:t>‹#›</a:t>
            </a:fld>
            <a:endParaRPr lang="uk-UA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52402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8628-8E13-4E17-B092-55E09BCD3B7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D3DC3-09D2-444E-A148-74F48E87F7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94871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8628-8E13-4E17-B092-55E09BCD3B7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D3DC3-09D2-444E-A148-74F48E87F7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3076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8628-8E13-4E17-B092-55E09BCD3B7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D3DC3-09D2-444E-A148-74F48E87F7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76878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8628-8E13-4E17-B092-55E09BCD3B7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D3DC3-09D2-444E-A148-74F48E87F7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1774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8628-8E13-4E17-B092-55E09BCD3B7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D3DC3-09D2-444E-A148-74F48E87F7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695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68628-8E13-4E17-B092-55E09BCD3B7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D3DC3-09D2-444E-A148-74F48E87F7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06108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Шкільне оголошення. Розвиток навичок читання. </a:t>
            </a:r>
            <a:br>
              <a:rPr lang="uk-UA" dirty="0"/>
            </a:b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39119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18517"/>
            <a:ext cx="9905998" cy="2458979"/>
          </a:xfrm>
        </p:spPr>
        <p:txBody>
          <a:bodyPr/>
          <a:lstStyle/>
          <a:p>
            <a:r>
              <a:rPr lang="uk-UA" dirty="0"/>
              <a:t>1. Перейдіть за посиланням та перегляньте відео.</a:t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>2. Виконайте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3529781"/>
            <a:ext cx="9905999" cy="2261420"/>
          </a:xfrm>
        </p:spPr>
        <p:txBody>
          <a:bodyPr/>
          <a:lstStyle/>
          <a:p>
            <a:r>
              <a:rPr lang="en-US"/>
              <a:t>https://www.youtube.com/watch?v=XBbWUa4FB78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368582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Контур</Template>
  <TotalTime>1</TotalTime>
  <Words>19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Tw Cen MT</vt:lpstr>
      <vt:lpstr>Контур</vt:lpstr>
      <vt:lpstr>Шкільне оголошення. Розвиток навичок читання.  </vt:lpstr>
      <vt:lpstr>1. Перейдіть за посиланням та перегляньте відео.  2. 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Шкільне оголошення. Розвиток навичок читання.  </dc:title>
  <dc:creator>HP</dc:creator>
  <cp:lastModifiedBy>HP</cp:lastModifiedBy>
  <cp:revision>1</cp:revision>
  <dcterms:created xsi:type="dcterms:W3CDTF">2022-04-26T09:03:02Z</dcterms:created>
  <dcterms:modified xsi:type="dcterms:W3CDTF">2022-04-26T09:04:49Z</dcterms:modified>
</cp:coreProperties>
</file>