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249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0196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5946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2314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58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1949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6457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8671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8974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045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461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1007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7690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4014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6959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5655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378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94547-C20B-48F0-924A-3DE628F13BEA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7942D-B68C-410B-AE1A-1B1C20E7C4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98160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Плани на канікули разом з однокласниками. Розвиток навичок діалогічного мовлення.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9400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7"/>
            <a:ext cx="9905998" cy="2832605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3667431"/>
            <a:ext cx="9905999" cy="2123769"/>
          </a:xfrm>
        </p:spPr>
        <p:txBody>
          <a:bodyPr/>
          <a:lstStyle/>
          <a:p>
            <a:r>
              <a:rPr lang="en-US" dirty="0"/>
              <a:t>https://www.youtube.com/watch?v=GnOMJxnOfuA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32364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3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Tw Cen MT</vt:lpstr>
      <vt:lpstr>Контур</vt:lpstr>
      <vt:lpstr>Плани на канікули разом з однокласниками. Розвиток навичок діалогічного мовлення. </vt:lpstr>
      <vt:lpstr>1. Перейдіть за посиланням та перегляньте відео. 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 на канікули разом з однокласниками. Розвиток навичок діалогічного мовлення. </dc:title>
  <dc:creator>HP</dc:creator>
  <cp:lastModifiedBy>HP</cp:lastModifiedBy>
  <cp:revision>1</cp:revision>
  <dcterms:created xsi:type="dcterms:W3CDTF">2022-04-26T09:10:00Z</dcterms:created>
  <dcterms:modified xsi:type="dcterms:W3CDTF">2022-04-26T09:13:53Z</dcterms:modified>
</cp:coreProperties>
</file>