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9441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727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290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451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742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342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606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832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311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8480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5522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3906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0370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9040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0810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608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5F2F-D76E-43AA-8869-F79F6BD22B9A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90B1C8-6BA1-4A9B-BF29-0BABE1F3A2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734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362674"/>
              </p:ext>
            </p:extLst>
          </p:nvPr>
        </p:nvGraphicFramePr>
        <p:xfrm>
          <a:off x="1415845" y="2404534"/>
          <a:ext cx="7858158" cy="2743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58158">
                  <a:extLst>
                    <a:ext uri="{9D8B030D-6E8A-4147-A177-3AD203B41FA5}">
                      <a16:colId xmlns:a16="http://schemas.microsoft.com/office/drawing/2014/main" val="304927311"/>
                    </a:ext>
                  </a:extLst>
                </a:gridCol>
              </a:tblGrid>
              <a:tr h="27431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4800" dirty="0">
                          <a:effectLst/>
                        </a:rPr>
                        <a:t>Обчислення значень виразів. Задачі з буквеними даними</a:t>
                      </a:r>
                      <a:endParaRPr lang="uk-UA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910064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507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290916"/>
          </a:xfrm>
        </p:spPr>
        <p:txBody>
          <a:bodyPr/>
          <a:lstStyle/>
          <a:p>
            <a:r>
              <a:rPr lang="uk-UA" dirty="0"/>
              <a:t>1.Перейдіть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470787"/>
            <a:ext cx="8596668" cy="2570575"/>
          </a:xfrm>
        </p:spPr>
        <p:txBody>
          <a:bodyPr/>
          <a:lstStyle/>
          <a:p>
            <a:r>
              <a:rPr lang="en-US" dirty="0"/>
              <a:t>https://www.youtube.com/watch?v=Ai3RHdGQoHc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985309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1.Перейдіть за посиланням та перегляньте відео. 2.Виконайте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2022-04-05T12:34:05Z</dcterms:created>
  <dcterms:modified xsi:type="dcterms:W3CDTF">2022-04-05T12:48:16Z</dcterms:modified>
</cp:coreProperties>
</file>