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320293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064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99671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8185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457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512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331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696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832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1513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7822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888B5C4-08AF-4608-B4B0-07FC2D17CD11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895500CF-F96A-4D1D-80E7-EB1E7BE87B58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34551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3600" dirty="0"/>
              <a:t>Письмове множення багатоцифрового числа на двоцифрове.</a:t>
            </a:r>
            <a:r>
              <a:rPr lang="uk-UA" sz="2400" dirty="0"/>
              <a:t> </a:t>
            </a:r>
            <a:r>
              <a:rPr lang="uk-UA" sz="3200" dirty="0"/>
              <a:t>Задачі на пропорційне ділення</a:t>
            </a:r>
            <a:endParaRPr lang="uk-UA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95150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799"/>
            <a:ext cx="9601200" cy="2470355"/>
          </a:xfrm>
        </p:spPr>
        <p:txBody>
          <a:bodyPr/>
          <a:lstStyle/>
          <a:p>
            <a:r>
              <a:rPr lang="uk-UA" dirty="0"/>
              <a:t>1.Перейдіть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3460954"/>
            <a:ext cx="9601200" cy="2406445"/>
          </a:xfrm>
        </p:spPr>
        <p:txBody>
          <a:bodyPr/>
          <a:lstStyle/>
          <a:p>
            <a:r>
              <a:rPr lang="en-US"/>
              <a:t>https://www.youtube.com/watch?v=OHJlZFHae1o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167519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2</TotalTime>
  <Words>21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Franklin Gothic Book</vt:lpstr>
      <vt:lpstr>Crop</vt:lpstr>
      <vt:lpstr>Письмове множення багатоцифрового числа на двоцифрове. Задачі на пропорційне ділення</vt:lpstr>
      <vt:lpstr>1.Перейдіть за посиланням та перегляньте відео. 2.Виконайте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Письмове множення багатоцифрового числа на двоцифрове. Задачі на пропорційне ділення</dc:title>
  <dc:creator>HP</dc:creator>
  <cp:lastModifiedBy>HP</cp:lastModifiedBy>
  <cp:revision>1</cp:revision>
  <dcterms:created xsi:type="dcterms:W3CDTF">2022-04-05T12:52:24Z</dcterms:created>
  <dcterms:modified xsi:type="dcterms:W3CDTF">2022-04-05T12:54:31Z</dcterms:modified>
</cp:coreProperties>
</file>