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2125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97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21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760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4144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563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7958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9060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705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891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7419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8147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3532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6800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6706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6620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1830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9D179BB-588F-423D-94B4-502C1BB076BC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A6CDE4A-15DF-44F4-AADF-A1AB9981A8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1366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3600" dirty="0"/>
              <a:t>Розв’язування задач на знаходження швидкості, відстані, часу при рівномірному прямолінійному русі. Задачі на рух в протилежних напрямах  </a:t>
            </a:r>
            <a:endParaRPr lang="uk-UA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2006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1. Перейдіть за посиланням та Перегляньте відео.</a:t>
            </a:r>
            <a:br>
              <a:rPr lang="uk-UA" dirty="0" smtClean="0"/>
            </a:br>
            <a:r>
              <a:rPr lang="uk-UA" dirty="0" smtClean="0"/>
              <a:t>2. Виконайте завдання вказані у відео.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https://www.youtube.com/watch?v=F5ko3gTX4c8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094110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</TotalTime>
  <Words>32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Розв’язування задач на знаходження швидкості, відстані, часу при рівномірному прямолінійному русі. Задачі на рух в протилежних напрямах  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Розв’язування задач на знаходження швидкості, відстані, часу при рівномірному прямолінійному русі. Задачі на рух в протилежних напрямах  </dc:title>
  <dc:creator>HP</dc:creator>
  <cp:lastModifiedBy>HP</cp:lastModifiedBy>
  <cp:revision>1</cp:revision>
  <dcterms:created xsi:type="dcterms:W3CDTF">2022-04-07T15:01:43Z</dcterms:created>
  <dcterms:modified xsi:type="dcterms:W3CDTF">2022-04-07T15:04:56Z</dcterms:modified>
</cp:coreProperties>
</file>