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EE6C-9F5B-4473-8F62-FD4B3F776089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CCF14500-2B18-48A1-8F40-E950992D8C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0855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EE6C-9F5B-4473-8F62-FD4B3F776089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4500-2B18-48A1-8F40-E950992D8C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7073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1DA9EE6C-9F5B-4473-8F62-FD4B3F776089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uk-UA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CCF14500-2B18-48A1-8F40-E950992D8C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8518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EE6C-9F5B-4473-8F62-FD4B3F776089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4500-2B18-48A1-8F40-E950992D8C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0337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EE6C-9F5B-4473-8F62-FD4B3F776089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4500-2B18-48A1-8F40-E950992D8C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2325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EE6C-9F5B-4473-8F62-FD4B3F776089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4500-2B18-48A1-8F40-E950992D8C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4003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EE6C-9F5B-4473-8F62-FD4B3F776089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4500-2B18-48A1-8F40-E950992D8C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7877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EE6C-9F5B-4473-8F62-FD4B3F776089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4500-2B18-48A1-8F40-E950992D8C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1405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EE6C-9F5B-4473-8F62-FD4B3F776089}" type="datetimeFigureOut">
              <a:rPr lang="uk-UA" smtClean="0"/>
              <a:t>13.04.2022</a:t>
            </a:fld>
            <a:endParaRPr lang="uk-UA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4500-2B18-48A1-8F40-E950992D8C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9514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EE6C-9F5B-4473-8F62-FD4B3F776089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4500-2B18-48A1-8F40-E950992D8C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9475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EE6C-9F5B-4473-8F62-FD4B3F776089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4500-2B18-48A1-8F40-E950992D8C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2838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1DA9EE6C-9F5B-4473-8F62-FD4B3F776089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CCF14500-2B18-48A1-8F40-E950992D8C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14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982667"/>
              </p:ext>
            </p:extLst>
          </p:nvPr>
        </p:nvGraphicFramePr>
        <p:xfrm>
          <a:off x="934065" y="1750141"/>
          <a:ext cx="10166554" cy="23204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66554">
                  <a:extLst>
                    <a:ext uri="{9D8B030D-6E8A-4147-A177-3AD203B41FA5}">
                      <a16:colId xmlns:a16="http://schemas.microsoft.com/office/drawing/2014/main" val="254860110"/>
                    </a:ext>
                  </a:extLst>
                </a:gridCol>
              </a:tblGrid>
              <a:tr h="23204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4000" dirty="0">
                          <a:effectLst/>
                        </a:rPr>
                        <a:t>Письмове множення чисел виду 305 ∙ 27.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4000" dirty="0">
                          <a:effectLst/>
                        </a:rPr>
                        <a:t>Визначення часу за циферблатом годинника</a:t>
                      </a:r>
                      <a:endParaRPr lang="uk-UA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3026069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772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2750181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1. Перейдіть за посиланням та перегляньте відео.</a:t>
            </a:r>
            <a:br>
              <a:rPr lang="uk-UA" dirty="0" smtClean="0"/>
            </a:br>
            <a:r>
              <a:rPr lang="uk-UA" dirty="0" smtClean="0"/>
              <a:t>2. Виконайте завдання вказані у відео.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3824748"/>
            <a:ext cx="10058400" cy="2347451"/>
          </a:xfrm>
        </p:spPr>
        <p:txBody>
          <a:bodyPr/>
          <a:lstStyle/>
          <a:p>
            <a:r>
              <a:rPr lang="en-US"/>
              <a:t>https://www.youtube.com/watch?v=22MvfGnsqlY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52541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Дерево</Template>
  <TotalTime>2</TotalTime>
  <Words>25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Calibri</vt:lpstr>
      <vt:lpstr>Cambria</vt:lpstr>
      <vt:lpstr>Rockwell</vt:lpstr>
      <vt:lpstr>Rockwell Condensed</vt:lpstr>
      <vt:lpstr>Times New Roman</vt:lpstr>
      <vt:lpstr>Wingdings</vt:lpstr>
      <vt:lpstr>Дерево</vt:lpstr>
      <vt:lpstr>Презентация PowerPoint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</cp:revision>
  <dcterms:created xsi:type="dcterms:W3CDTF">2022-04-13T07:08:04Z</dcterms:created>
  <dcterms:modified xsi:type="dcterms:W3CDTF">2022-04-13T07:11:04Z</dcterms:modified>
</cp:coreProperties>
</file>