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1084-C628-41BE-9D7F-498AF5E7135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DC939-C04E-4A08-ACBF-E90287019D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8887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1084-C628-41BE-9D7F-498AF5E7135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DC939-C04E-4A08-ACBF-E90287019D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8854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1084-C628-41BE-9D7F-498AF5E7135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DC939-C04E-4A08-ACBF-E90287019D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5724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1084-C628-41BE-9D7F-498AF5E7135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DC939-C04E-4A08-ACBF-E90287019D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2921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1084-C628-41BE-9D7F-498AF5E7135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DC939-C04E-4A08-ACBF-E90287019D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7076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1084-C628-41BE-9D7F-498AF5E7135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DC939-C04E-4A08-ACBF-E90287019D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049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1084-C628-41BE-9D7F-498AF5E7135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DC939-C04E-4A08-ACBF-E90287019D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3368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1084-C628-41BE-9D7F-498AF5E7135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DC939-C04E-4A08-ACBF-E90287019D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2159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F8731084-C628-41BE-9D7F-498AF5E7135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20BDC939-C04E-4A08-ACBF-E90287019D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4435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1084-C628-41BE-9D7F-498AF5E7135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DC939-C04E-4A08-ACBF-E90287019D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8456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1084-C628-41BE-9D7F-498AF5E7135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DC939-C04E-4A08-ACBF-E90287019D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7966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1084-C628-41BE-9D7F-498AF5E7135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DC939-C04E-4A08-ACBF-E90287019D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70570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1084-C628-41BE-9D7F-498AF5E7135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DC939-C04E-4A08-ACBF-E90287019D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8205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1084-C628-41BE-9D7F-498AF5E7135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DC939-C04E-4A08-ACBF-E90287019D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6749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F8731084-C628-41BE-9D7F-498AF5E7135F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20BDC939-C04E-4A08-ACBF-E90287019D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06246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659627"/>
              </p:ext>
            </p:extLst>
          </p:nvPr>
        </p:nvGraphicFramePr>
        <p:xfrm>
          <a:off x="727588" y="588498"/>
          <a:ext cx="10835148" cy="43079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35148">
                  <a:extLst>
                    <a:ext uri="{9D8B030D-6E8A-4147-A177-3AD203B41FA5}">
                      <a16:colId xmlns:a16="http://schemas.microsoft.com/office/drawing/2014/main" val="3551673519"/>
                    </a:ext>
                  </a:extLst>
                </a:gridCol>
              </a:tblGrid>
              <a:tr h="43079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4400" dirty="0">
                          <a:effectLst/>
                        </a:rPr>
                        <a:t>Письмове множення багатоцифрових чисел на двоцифрове число. Схематичні рисунки для розв’язання задач на частини</a:t>
                      </a:r>
                      <a:endParaRPr lang="uk-UA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3167001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396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1981380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712" y="3372464"/>
            <a:ext cx="10554574" cy="2486333"/>
          </a:xfrm>
        </p:spPr>
        <p:txBody>
          <a:bodyPr/>
          <a:lstStyle/>
          <a:p>
            <a:r>
              <a:rPr lang="en-US"/>
              <a:t>https://www.youtube.com/watch?v=lmkji5PIkzQ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303918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Цитаты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Цитаты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TM03457503[[fn=Цитаты]]</Template>
  <TotalTime>2</TotalTime>
  <Words>27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Calibri</vt:lpstr>
      <vt:lpstr>Century Gothic</vt:lpstr>
      <vt:lpstr>Times New Roman</vt:lpstr>
      <vt:lpstr>Wingdings 2</vt:lpstr>
      <vt:lpstr>Цитаты</vt:lpstr>
      <vt:lpstr>Презентация PowerPoint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</cp:revision>
  <dcterms:created xsi:type="dcterms:W3CDTF">2022-04-13T07:28:10Z</dcterms:created>
  <dcterms:modified xsi:type="dcterms:W3CDTF">2022-04-13T07:31:03Z</dcterms:modified>
</cp:coreProperties>
</file>