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484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133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75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607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10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065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502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44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376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8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431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FFE90-C951-43F2-83CD-4FA0F738A2C3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BA56A-0949-4071-8D88-CC12E4E3BD79}" type="slidenum">
              <a:rPr lang="uk-UA" smtClean="0"/>
              <a:t>‹#›</a:t>
            </a:fld>
            <a:endParaRPr lang="uk-UA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145453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effectLst/>
              </a:rPr>
              <a:t>Письмове ділення круглих багато- цифрових чисел (на кругле двоцифрове число). Задачі, пов’язані з рухом двох тіл назустріч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7703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2852020"/>
          </a:xfrm>
        </p:spPr>
        <p:txBody>
          <a:bodyPr/>
          <a:lstStyle/>
          <a:p>
            <a:r>
              <a:rPr lang="uk-UA"/>
              <a:t>1. Перейдіть за посиланням та перегляньте відео.</a:t>
            </a:r>
            <a:br>
              <a:rPr lang="uk-UA"/>
            </a:br>
            <a:r>
              <a:rPr lang="uk-UA"/>
              <a:t>2. 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303639"/>
            <a:ext cx="10972800" cy="2822525"/>
          </a:xfrm>
        </p:spPr>
        <p:txBody>
          <a:bodyPr/>
          <a:lstStyle/>
          <a:p>
            <a:r>
              <a:rPr lang="en-US" dirty="0"/>
              <a:t>https://www.youtube.com/watch?v=1QVqh5o4euw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871126"/>
      </p:ext>
    </p:extLst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</TotalTime>
  <Words>32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La mente</vt:lpstr>
      <vt:lpstr>Письмове ділення круглих багато- цифрових чисел (на кругле двоцифрове число). Задачі, пов’язані з рухом двох тіл назустріч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Письмове ділення круглих багато- цифрових чисел (на кругле двоцифрове число). Задачі, пов’язані з рухом двох тіл назустріч</dc:title>
  <dc:creator>HP</dc:creator>
  <cp:lastModifiedBy>HP</cp:lastModifiedBy>
  <cp:revision>1</cp:revision>
  <dcterms:created xsi:type="dcterms:W3CDTF">2022-04-13T07:32:57Z</dcterms:created>
  <dcterms:modified xsi:type="dcterms:W3CDTF">2022-04-13T07:35:01Z</dcterms:modified>
</cp:coreProperties>
</file>