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5E66-B2CC-41A9-972E-32B5722F37DB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CEEF7-DCA4-48CC-9E48-8211D8F0E4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5897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5E66-B2CC-41A9-972E-32B5722F37DB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CEEF7-DCA4-48CC-9E48-8211D8F0E4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07748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5E66-B2CC-41A9-972E-32B5722F37DB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CEEF7-DCA4-48CC-9E48-8211D8F0E4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9754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5E66-B2CC-41A9-972E-32B5722F37DB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CEEF7-DCA4-48CC-9E48-8211D8F0E4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94641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5E66-B2CC-41A9-972E-32B5722F37DB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CEEF7-DCA4-48CC-9E48-8211D8F0E4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7015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5E66-B2CC-41A9-972E-32B5722F37DB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CEEF7-DCA4-48CC-9E48-8211D8F0E4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7677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5E66-B2CC-41A9-972E-32B5722F37DB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CEEF7-DCA4-48CC-9E48-8211D8F0E4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9578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5E66-B2CC-41A9-972E-32B5722F37DB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CEEF7-DCA4-48CC-9E48-8211D8F0E4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4216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5E66-B2CC-41A9-972E-32B5722F37DB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CEEF7-DCA4-48CC-9E48-8211D8F0E4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0447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5E66-B2CC-41A9-972E-32B5722F37DB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CEEF7-DCA4-48CC-9E48-8211D8F0E4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8444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5E66-B2CC-41A9-972E-32B5722F37DB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CEEF7-DCA4-48CC-9E48-8211D8F0E473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903206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5E66-B2CC-41A9-972E-32B5722F37DB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CEEF7-DCA4-48CC-9E48-8211D8F0E4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1868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5E66-B2CC-41A9-972E-32B5722F37DB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CEEF7-DCA4-48CC-9E48-8211D8F0E473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16808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5E66-B2CC-41A9-972E-32B5722F37DB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CEEF7-DCA4-48CC-9E48-8211D8F0E4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5922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5E66-B2CC-41A9-972E-32B5722F37DB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CEEF7-DCA4-48CC-9E48-8211D8F0E4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0406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5E66-B2CC-41A9-972E-32B5722F37DB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CEEF7-DCA4-48CC-9E48-8211D8F0E4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94174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35E66-B2CC-41A9-972E-32B5722F37DB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CECEEF7-DCA4-48CC-9E48-8211D8F0E4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174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Ділення багатоцифрових чисел на розрядне</a:t>
            </a:r>
            <a:br>
              <a:rPr lang="uk-UA" dirty="0"/>
            </a:br>
            <a:r>
              <a:rPr lang="uk-UA" dirty="0"/>
              <a:t>число з остачею. Задачі на спільну </a:t>
            </a:r>
            <a:r>
              <a:rPr lang="uk-UA" dirty="0" smtClean="0"/>
              <a:t>роботу.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2184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3175819"/>
          </a:xfrm>
        </p:spPr>
        <p:txBody>
          <a:bodyPr/>
          <a:lstStyle/>
          <a:p>
            <a:r>
              <a:rPr lang="uk-UA" dirty="0"/>
              <a:t>1. Перейдіть за посиланням та перегляньте відео.</a:t>
            </a:r>
            <a:br>
              <a:rPr lang="uk-UA" dirty="0"/>
            </a:br>
            <a:r>
              <a:rPr lang="uk-UA" dirty="0"/>
              <a:t>2. Виконайте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031226"/>
            <a:ext cx="8596668" cy="2010136"/>
          </a:xfrm>
        </p:spPr>
        <p:txBody>
          <a:bodyPr/>
          <a:lstStyle/>
          <a:p>
            <a:r>
              <a:rPr lang="en-US"/>
              <a:t>https://www.youtube.com/watch?v=AsC3TcrZOR0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24038525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</TotalTime>
  <Words>17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Ділення багатоцифрових чисел на розрядне число з остачею. Задачі на спільну роботу.</vt:lpstr>
      <vt:lpstr>1. Перейдіть за посиланням та перегляньте відео. 2. Виконайте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Ділення багатоцифрових чисел на розрядне число з остачею. Задачі на спільну роботу.</dc:title>
  <dc:creator>HP</dc:creator>
  <cp:lastModifiedBy>HP</cp:lastModifiedBy>
  <cp:revision>1</cp:revision>
  <dcterms:created xsi:type="dcterms:W3CDTF">2022-04-19T06:46:33Z</dcterms:created>
  <dcterms:modified xsi:type="dcterms:W3CDTF">2022-04-19T06:47:46Z</dcterms:modified>
</cp:coreProperties>
</file>