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1DDB7-09AE-4A33-9E79-A37B34907D78}" type="datetimeFigureOut">
              <a:rPr lang="uk-UA" smtClean="0"/>
              <a:t>19.04.2022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13164-0892-4201-B967-CCD64F6A012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313961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1DDB7-09AE-4A33-9E79-A37B34907D78}" type="datetimeFigureOut">
              <a:rPr lang="uk-UA" smtClean="0"/>
              <a:t>19.04.2022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13164-0892-4201-B967-CCD64F6A012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01009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1DDB7-09AE-4A33-9E79-A37B34907D78}" type="datetimeFigureOut">
              <a:rPr lang="uk-UA" smtClean="0"/>
              <a:t>19.04.2022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13164-0892-4201-B967-CCD64F6A012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3447229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1DDB7-09AE-4A33-9E79-A37B34907D78}" type="datetimeFigureOut">
              <a:rPr lang="uk-UA" smtClean="0"/>
              <a:t>19.04.2022</a:t>
            </a:fld>
            <a:endParaRPr lang="uk-UA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13164-0892-4201-B967-CCD64F6A012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734645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1DDB7-09AE-4A33-9E79-A37B34907D78}" type="datetimeFigureOut">
              <a:rPr lang="uk-UA" smtClean="0"/>
              <a:t>19.04.2022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13164-0892-4201-B967-CCD64F6A0123}" type="slidenum">
              <a:rPr lang="uk-UA" smtClean="0"/>
              <a:t>‹#›</a:t>
            </a:fld>
            <a:endParaRPr lang="uk-UA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56973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1DDB7-09AE-4A33-9E79-A37B34907D78}" type="datetimeFigureOut">
              <a:rPr lang="uk-UA" smtClean="0"/>
              <a:t>19.04.2022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13164-0892-4201-B967-CCD64F6A012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4653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1DDB7-09AE-4A33-9E79-A37B34907D78}" type="datetimeFigureOut">
              <a:rPr lang="uk-UA" smtClean="0"/>
              <a:t>19.04.2022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13164-0892-4201-B967-CCD64F6A012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683522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1DDB7-09AE-4A33-9E79-A37B34907D78}" type="datetimeFigureOut">
              <a:rPr lang="uk-UA" smtClean="0"/>
              <a:t>19.04.2022</a:t>
            </a:fld>
            <a:endParaRPr lang="uk-UA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uk-UA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13164-0892-4201-B967-CCD64F6A012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864640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6F11DDB7-09AE-4A33-9E79-A37B34907D78}" type="datetimeFigureOut">
              <a:rPr lang="uk-UA" smtClean="0"/>
              <a:t>19.04.2022</a:t>
            </a:fld>
            <a:endParaRPr lang="uk-UA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uk-UA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13164-0892-4201-B967-CCD64F6A012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180527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1DDB7-09AE-4A33-9E79-A37B34907D78}" type="datetimeFigureOut">
              <a:rPr lang="uk-UA" smtClean="0"/>
              <a:t>19.04.2022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13164-0892-4201-B967-CCD64F6A012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59982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1DDB7-09AE-4A33-9E79-A37B34907D78}" type="datetimeFigureOut">
              <a:rPr lang="uk-UA" smtClean="0"/>
              <a:t>19.04.2022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13164-0892-4201-B967-CCD64F6A012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769176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6F11DDB7-09AE-4A33-9E79-A37B34907D78}" type="datetimeFigureOut">
              <a:rPr lang="uk-UA" smtClean="0"/>
              <a:t>19.04.2022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E8F13164-0892-4201-B967-CCD64F6A012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314459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uk-UA" dirty="0"/>
              <a:t>Аналіз рівня очікуваних результатів навчання здобувачів </a:t>
            </a:r>
            <a:r>
              <a:rPr lang="uk-UA" dirty="0" err="1"/>
              <a:t>освітина</a:t>
            </a:r>
            <a:r>
              <a:rPr lang="uk-UA" dirty="0"/>
              <a:t> основі проведення діагностичної роботи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671543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31136" y="964691"/>
            <a:ext cx="7729728" cy="2348779"/>
          </a:xfrm>
        </p:spPr>
        <p:txBody>
          <a:bodyPr/>
          <a:lstStyle/>
          <a:p>
            <a:r>
              <a:rPr lang="uk-UA" dirty="0"/>
              <a:t>1. Перейдіть за посиланням та перегляньте відео.</a:t>
            </a:r>
            <a:br>
              <a:rPr lang="uk-UA" dirty="0"/>
            </a:br>
            <a:r>
              <a:rPr lang="uk-UA" dirty="0"/>
              <a:t>2. Виконайте завдання вказані у відео.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31136" y="3618271"/>
            <a:ext cx="7729728" cy="2121756"/>
          </a:xfrm>
        </p:spPr>
        <p:txBody>
          <a:bodyPr/>
          <a:lstStyle/>
          <a:p>
            <a:r>
              <a:rPr lang="en-US"/>
              <a:t>https://www.youtube.com/watch?v=zpyIk4bKI8o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460129764"/>
      </p:ext>
    </p:extLst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TM10001115[[fn=Посылка]]</Template>
  <TotalTime>1</TotalTime>
  <Words>23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Corbel</vt:lpstr>
      <vt:lpstr>Gill Sans MT</vt:lpstr>
      <vt:lpstr>Parcel</vt:lpstr>
      <vt:lpstr>Аналіз рівня очікуваних результатів навчання здобувачів освітина основі проведення діагностичної роботи</vt:lpstr>
      <vt:lpstr>1. Перейдіть за посиланням та перегляньте відео. 2. Виконайте завдання вказані у відео.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Аналіз рівня очікуваних результатів навчання здобувачів освітина основі проведення діагностичної роботи</dc:title>
  <dc:creator>HP</dc:creator>
  <cp:lastModifiedBy>HP</cp:lastModifiedBy>
  <cp:revision>1</cp:revision>
  <dcterms:created xsi:type="dcterms:W3CDTF">2022-04-19T07:25:39Z</dcterms:created>
  <dcterms:modified xsi:type="dcterms:W3CDTF">2022-04-19T07:27:26Z</dcterms:modified>
</cp:coreProperties>
</file>