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7BF-1E59-4DB1-B4CB-65E996943AC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9DA84-1B8D-4418-8364-939581E027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2125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7BF-1E59-4DB1-B4CB-65E996943AC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9DA84-1B8D-4418-8364-939581E027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8241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1C87BF-1E59-4DB1-B4CB-65E996943AC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49DA84-1B8D-4418-8364-939581E027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338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7BF-1E59-4DB1-B4CB-65E996943AC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9DA84-1B8D-4418-8364-939581E027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139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7BF-1E59-4DB1-B4CB-65E996943AC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9DA84-1B8D-4418-8364-939581E027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4936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7BF-1E59-4DB1-B4CB-65E996943AC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9DA84-1B8D-4418-8364-939581E027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5351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7BF-1E59-4DB1-B4CB-65E996943AC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9DA84-1B8D-4418-8364-939581E027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8025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7BF-1E59-4DB1-B4CB-65E996943AC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9DA84-1B8D-4418-8364-939581E027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0123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7BF-1E59-4DB1-B4CB-65E996943AC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9DA84-1B8D-4418-8364-939581E027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4653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7BF-1E59-4DB1-B4CB-65E996943AC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9DA84-1B8D-4418-8364-939581E027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3599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FE1C87BF-1E59-4DB1-B4CB-65E996943AC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9049DA84-1B8D-4418-8364-939581E027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9108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FE1C87BF-1E59-4DB1-B4CB-65E996943ACD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9049DA84-1B8D-4418-8364-939581E027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14039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 </a:t>
            </a:r>
            <a:r>
              <a:rPr lang="ru-RU" dirty="0" err="1"/>
              <a:t>Письмове</a:t>
            </a:r>
            <a:r>
              <a:rPr lang="ru-RU" dirty="0"/>
              <a:t> </a:t>
            </a:r>
            <a:r>
              <a:rPr lang="ru-RU" dirty="0" err="1"/>
              <a:t>ділення</a:t>
            </a:r>
            <a:r>
              <a:rPr lang="ru-RU" dirty="0"/>
              <a:t> </a:t>
            </a:r>
            <a:r>
              <a:rPr lang="ru-RU" dirty="0" err="1"/>
              <a:t>багатоцифрового</a:t>
            </a:r>
            <a:r>
              <a:rPr lang="ru-RU" dirty="0"/>
              <a:t> числа на </a:t>
            </a:r>
            <a:r>
              <a:rPr lang="ru-RU" dirty="0" err="1" smtClean="0"/>
              <a:t>двоцифрове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066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2919" y="284175"/>
            <a:ext cx="9784080" cy="1727505"/>
          </a:xfrm>
        </p:spPr>
        <p:txBody>
          <a:bodyPr>
            <a:normAutofit fontScale="90000"/>
          </a:bodyPr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Виконайте завдання вказані у відео.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https://www.youtube.com/watch?v=LcUBIcY-utE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6425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каймление">
  <a:themeElements>
    <a:clrScheme name="Окаймление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Окаймление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каймлени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Окаймление</Template>
  <TotalTime>2</TotalTime>
  <Words>12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Corbel</vt:lpstr>
      <vt:lpstr>Wingdings</vt:lpstr>
      <vt:lpstr>Окаймление</vt:lpstr>
      <vt:lpstr> Письмове ділення багатоцифрового числа на двоцифрове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Письмове ділення багатоцифрового числа на двоцифрове</dc:title>
  <dc:creator>HP</dc:creator>
  <cp:lastModifiedBy>HP</cp:lastModifiedBy>
  <cp:revision>1</cp:revision>
  <dcterms:created xsi:type="dcterms:W3CDTF">2022-04-26T08:40:41Z</dcterms:created>
  <dcterms:modified xsi:type="dcterms:W3CDTF">2022-04-26T08:43:25Z</dcterms:modified>
</cp:coreProperties>
</file>