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700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60E7A9-B444-455B-8CCF-7873313ABE2E}" type="datetimeFigureOut">
              <a:rPr lang="uk-UA" smtClean="0"/>
              <a:t>26.04.2022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2C1BDD-0826-43C5-B7E4-5606259904C0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2615610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60E7A9-B444-455B-8CCF-7873313ABE2E}" type="datetimeFigureOut">
              <a:rPr lang="uk-UA" smtClean="0"/>
              <a:t>26.04.2022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2C1BDD-0826-43C5-B7E4-5606259904C0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4691794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60E7A9-B444-455B-8CCF-7873313ABE2E}" type="datetimeFigureOut">
              <a:rPr lang="uk-UA" smtClean="0"/>
              <a:t>26.04.2022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2C1BDD-0826-43C5-B7E4-5606259904C0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6892795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60E7A9-B444-455B-8CCF-7873313ABE2E}" type="datetimeFigureOut">
              <a:rPr lang="uk-UA" smtClean="0"/>
              <a:t>26.04.2022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2C1BDD-0826-43C5-B7E4-5606259904C0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4133321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60E7A9-B444-455B-8CCF-7873313ABE2E}" type="datetimeFigureOut">
              <a:rPr lang="uk-UA" smtClean="0"/>
              <a:t>26.04.2022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2C1BDD-0826-43C5-B7E4-5606259904C0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8661215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60E7A9-B444-455B-8CCF-7873313ABE2E}" type="datetimeFigureOut">
              <a:rPr lang="uk-UA" smtClean="0"/>
              <a:t>26.04.2022</a:t>
            </a:fld>
            <a:endParaRPr lang="uk-UA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2C1BDD-0826-43C5-B7E4-5606259904C0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9792617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60E7A9-B444-455B-8CCF-7873313ABE2E}" type="datetimeFigureOut">
              <a:rPr lang="uk-UA" smtClean="0"/>
              <a:t>26.04.2022</a:t>
            </a:fld>
            <a:endParaRPr lang="uk-UA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2C1BDD-0826-43C5-B7E4-5606259904C0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4955820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60E7A9-B444-455B-8CCF-7873313ABE2E}" type="datetimeFigureOut">
              <a:rPr lang="uk-UA" smtClean="0"/>
              <a:t>26.04.2022</a:t>
            </a:fld>
            <a:endParaRPr lang="uk-UA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2C1BDD-0826-43C5-B7E4-5606259904C0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4575213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60E7A9-B444-455B-8CCF-7873313ABE2E}" type="datetimeFigureOut">
              <a:rPr lang="uk-UA" smtClean="0"/>
              <a:t>26.04.2022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2C1BDD-0826-43C5-B7E4-5606259904C0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1418812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60E7A9-B444-455B-8CCF-7873313ABE2E}" type="datetimeFigureOut">
              <a:rPr lang="uk-UA" smtClean="0"/>
              <a:t>26.04.2022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2C1BDD-0826-43C5-B7E4-5606259904C0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9199580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60E7A9-B444-455B-8CCF-7873313ABE2E}" type="datetimeFigureOut">
              <a:rPr lang="uk-UA" smtClean="0"/>
              <a:t>26.04.2022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2C1BDD-0826-43C5-B7E4-5606259904C0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09731644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60E7A9-B444-455B-8CCF-7873313ABE2E}" type="datetimeFigureOut">
              <a:rPr lang="uk-UA" smtClean="0"/>
              <a:t>26.04.2022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2C1BDD-0826-43C5-B7E4-5606259904C0}" type="slidenum">
              <a:rPr lang="uk-UA" smtClean="0"/>
              <a:t>‹#›</a:t>
            </a:fld>
            <a:endParaRPr lang="uk-UA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9102741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60E7A9-B444-455B-8CCF-7873313ABE2E}" type="datetimeFigureOut">
              <a:rPr lang="uk-UA" smtClean="0"/>
              <a:t>26.04.2022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2C1BDD-0826-43C5-B7E4-5606259904C0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78475517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60E7A9-B444-455B-8CCF-7873313ABE2E}" type="datetimeFigureOut">
              <a:rPr lang="uk-UA" smtClean="0"/>
              <a:t>26.04.2022</a:t>
            </a:fld>
            <a:endParaRPr lang="uk-UA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2C1BDD-0826-43C5-B7E4-5606259904C0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17943493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60E7A9-B444-455B-8CCF-7873313ABE2E}" type="datetimeFigureOut">
              <a:rPr lang="uk-UA" smtClean="0"/>
              <a:t>26.04.2022</a:t>
            </a:fld>
            <a:endParaRPr lang="uk-UA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2C1BDD-0826-43C5-B7E4-5606259904C0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8406359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60E7A9-B444-455B-8CCF-7873313ABE2E}" type="datetimeFigureOut">
              <a:rPr lang="uk-UA" smtClean="0"/>
              <a:t>26.04.2022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2C1BDD-0826-43C5-B7E4-5606259904C0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96127964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60E7A9-B444-455B-8CCF-7873313ABE2E}" type="datetimeFigureOut">
              <a:rPr lang="uk-UA" smtClean="0"/>
              <a:t>26.04.2022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2C1BDD-0826-43C5-B7E4-5606259904C0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0407716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8E60E7A9-B444-455B-8CCF-7873313ABE2E}" type="datetimeFigureOut">
              <a:rPr lang="uk-UA" smtClean="0"/>
              <a:t>26.04.2022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2C1BDD-0826-43C5-B7E4-5606259904C0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31452453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uk-UA" sz="6000" dirty="0"/>
              <a:t>Задачі на знаходження невідомих за двома різницями</a:t>
            </a:r>
            <a:endParaRPr lang="uk-UA" sz="60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2027475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2841088"/>
          </a:xfrm>
        </p:spPr>
        <p:txBody>
          <a:bodyPr/>
          <a:lstStyle/>
          <a:p>
            <a:r>
              <a:rPr lang="uk-UA" dirty="0"/>
              <a:t>1. Перейдіть за посиланням та перегляньте відео.</a:t>
            </a:r>
            <a:br>
              <a:rPr lang="uk-UA" dirty="0"/>
            </a:br>
            <a:r>
              <a:rPr lang="uk-UA" dirty="0"/>
              <a:t>2. Виконайте завдання вказані у відео.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03312" y="3510116"/>
            <a:ext cx="8946541" cy="2738283"/>
          </a:xfrm>
        </p:spPr>
        <p:txBody>
          <a:bodyPr/>
          <a:lstStyle/>
          <a:p>
            <a:r>
              <a:rPr lang="en-US"/>
              <a:t>https://www.youtube.com/watch?v=b6b4_Y5unkM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36363378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он">
  <a:themeElements>
    <a:clrScheme name="Ион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Ион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Ион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2</TotalTime>
  <Words>19</Words>
  <Application>Microsoft Office PowerPoint</Application>
  <PresentationFormat>Широкоэкранный</PresentationFormat>
  <Paragraphs>3</Paragraphs>
  <Slides>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6" baseType="lpstr">
      <vt:lpstr>Arial</vt:lpstr>
      <vt:lpstr>Century Gothic</vt:lpstr>
      <vt:lpstr>Wingdings 3</vt:lpstr>
      <vt:lpstr>Ион</vt:lpstr>
      <vt:lpstr>Задачі на знаходження невідомих за двома різницями</vt:lpstr>
      <vt:lpstr>1. Перейдіть за посиланням та перегляньте відео. 2. Виконайте завдання вказані у відео.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Задачі на знаходження невідомих за двома різницями</dc:title>
  <dc:creator>HP</dc:creator>
  <cp:lastModifiedBy>HP</cp:lastModifiedBy>
  <cp:revision>1</cp:revision>
  <dcterms:created xsi:type="dcterms:W3CDTF">2022-04-26T08:37:00Z</dcterms:created>
  <dcterms:modified xsi:type="dcterms:W3CDTF">2022-04-26T08:39:24Z</dcterms:modified>
</cp:coreProperties>
</file>