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C1A9-3D16-49F2-9493-FA1A214174AF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00F3-D448-483D-AB7C-4349F75787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56726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C1A9-3D16-49F2-9493-FA1A214174AF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00F3-D448-483D-AB7C-4349F75787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2008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C1A9-3D16-49F2-9493-FA1A214174AF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00F3-D448-483D-AB7C-4349F75787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7844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C1A9-3D16-49F2-9493-FA1A214174AF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00F3-D448-483D-AB7C-4349F75787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0716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C1A9-3D16-49F2-9493-FA1A214174AF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00F3-D448-483D-AB7C-4349F75787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0760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C1A9-3D16-49F2-9493-FA1A214174AF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00F3-D448-483D-AB7C-4349F75787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8031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C1A9-3D16-49F2-9493-FA1A214174AF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00F3-D448-483D-AB7C-4349F75787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2013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C1A9-3D16-49F2-9493-FA1A214174AF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00F3-D448-483D-AB7C-4349F75787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2989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C1A9-3D16-49F2-9493-FA1A214174AF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00F3-D448-483D-AB7C-4349F75787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0188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C1A9-3D16-49F2-9493-FA1A214174AF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00F3-D448-483D-AB7C-4349F75787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3134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C1A9-3D16-49F2-9493-FA1A214174AF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00F3-D448-483D-AB7C-4349F75787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172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C1A9-3D16-49F2-9493-FA1A214174AF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00F3-D448-483D-AB7C-4349F75787D5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6046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C1A9-3D16-49F2-9493-FA1A214174AF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00F3-D448-483D-AB7C-4349F75787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5090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C1A9-3D16-49F2-9493-FA1A214174AF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00F3-D448-483D-AB7C-4349F75787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5157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C1A9-3D16-49F2-9493-FA1A214174AF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00F3-D448-483D-AB7C-4349F75787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148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C1A9-3D16-49F2-9493-FA1A214174AF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00F3-D448-483D-AB7C-4349F75787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56637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C1A9-3D16-49F2-9493-FA1A214174AF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00F3-D448-483D-AB7C-4349F75787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4587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164C1A9-3D16-49F2-9493-FA1A214174AF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C0B00F3-D448-483D-AB7C-4349F75787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279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3EMkiEVps5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3957014"/>
          </a:xfrm>
        </p:spPr>
        <p:txBody>
          <a:bodyPr>
            <a:normAutofit fontScale="90000"/>
          </a:bodyPr>
          <a:lstStyle/>
          <a:p>
            <a:r>
              <a:rPr lang="uk-UA" dirty="0"/>
              <a:t>Письмове ділення багатоцифрових чисел на двоцифрове, коли в записі частки є нулі (письмове ділення чисел виду 304 500 : 75, </a:t>
            </a:r>
            <a:br>
              <a:rPr lang="uk-UA" dirty="0"/>
            </a:br>
            <a:r>
              <a:rPr lang="uk-UA" dirty="0"/>
              <a:t>45 066 : 74)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1259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2793277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3598606"/>
            <a:ext cx="10363826" cy="2192593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www.youtube.com/watch?v=3EMkiEVps5E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97389061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</TotalTime>
  <Words>35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Письмове ділення багатоцифрових чисел на двоцифрове, коли в записі частки є нулі (письмове ділення чисел виду 304 500 : 75,  45 066 : 74)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Письмове ділення багатоцифрових чисел на двоцифрове, коли в записі частки є нулі (письмове ділення чисел виду 304 500 : 75,  45 066 : 74)</dc:title>
  <dc:creator>HP</dc:creator>
  <cp:lastModifiedBy>HP</cp:lastModifiedBy>
  <cp:revision>1</cp:revision>
  <dcterms:created xsi:type="dcterms:W3CDTF">2022-04-26T08:45:08Z</dcterms:created>
  <dcterms:modified xsi:type="dcterms:W3CDTF">2022-04-26T08:46:38Z</dcterms:modified>
</cp:coreProperties>
</file>