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3725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747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3406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149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26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428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706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7218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473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0295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7679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CB04F6D-9AFB-4A93-90D7-7DFC50EA52BB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545EC3-F3AD-4686-9F19-12A8AE7A46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498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Письмове ділення багатоцифрових чисел. Прогнозування кількості цифр у частці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874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2388108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6" y="3549445"/>
            <a:ext cx="7729728" cy="2190582"/>
          </a:xfrm>
        </p:spPr>
        <p:txBody>
          <a:bodyPr/>
          <a:lstStyle/>
          <a:p>
            <a:r>
              <a:rPr lang="en-US"/>
              <a:t>https://www.youtube.com/watch?v=w10e7KG1ez4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0788935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</TotalTime>
  <Words>22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Parcel</vt:lpstr>
      <vt:lpstr>Письмове ділення багатоцифрових чисел. Прогнозування кількості цифр у частці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Письмове ділення багатоцифрових чисел. Прогнозування кількості цифр у частці</dc:title>
  <dc:creator>HP</dc:creator>
  <cp:lastModifiedBy>HP</cp:lastModifiedBy>
  <cp:revision>1</cp:revision>
  <dcterms:created xsi:type="dcterms:W3CDTF">2022-04-26T08:49:29Z</dcterms:created>
  <dcterms:modified xsi:type="dcterms:W3CDTF">2022-04-26T08:50:34Z</dcterms:modified>
</cp:coreProperties>
</file>