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84" r:id="rId12"/>
    <p:sldId id="257" r:id="rId13"/>
    <p:sldId id="267" r:id="rId14"/>
    <p:sldId id="268" r:id="rId15"/>
    <p:sldId id="269" r:id="rId16"/>
    <p:sldId id="270" r:id="rId17"/>
    <p:sldId id="271" r:id="rId18"/>
    <p:sldId id="273" r:id="rId19"/>
    <p:sldId id="272" r:id="rId20"/>
    <p:sldId id="274" r:id="rId21"/>
    <p:sldId id="285" r:id="rId22"/>
    <p:sldId id="276" r:id="rId23"/>
    <p:sldId id="277" r:id="rId24"/>
    <p:sldId id="275" r:id="rId25"/>
    <p:sldId id="278" r:id="rId26"/>
    <p:sldId id="279" r:id="rId27"/>
    <p:sldId id="281" r:id="rId28"/>
    <p:sldId id="280" r:id="rId29"/>
    <p:sldId id="282" r:id="rId30"/>
    <p:sldId id="283" r:id="rId31"/>
  </p:sldIdLst>
  <p:sldSz cx="9144000" cy="5143500" type="screen16x9"/>
  <p:notesSz cx="9144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492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40.jpeg"/><Relationship Id="rId2" Type="http://schemas.openxmlformats.org/officeDocument/2006/relationships/image" Target="../media/image49.jpeg"/><Relationship Id="rId1" Type="http://schemas.openxmlformats.org/officeDocument/2006/relationships/image" Target="../media/image48.jpeg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image" Target="../media/image1.jpeg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8D0BD4-5708-4C7D-BD2D-27C71BBD6535}" type="doc">
      <dgm:prSet loTypeId="urn:microsoft.com/office/officeart/2005/8/layout/radial1" loCatId="cycl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uk-UA"/>
        </a:p>
      </dgm:t>
    </dgm:pt>
    <dgm:pt modelId="{DBE43326-6F39-4733-9C50-96B8195585BB}">
      <dgm:prSet phldrT="[Текст]"/>
      <dgm:spPr/>
      <dgm:t>
        <a:bodyPr/>
        <a:lstStyle/>
        <a:p>
          <a:r>
            <a:rPr lang="uk-UA" dirty="0" smtClean="0"/>
            <a:t>Фотографія </a:t>
          </a:r>
          <a:endParaRPr lang="uk-UA" dirty="0"/>
        </a:p>
      </dgm:t>
    </dgm:pt>
    <dgm:pt modelId="{165E61B0-F69B-4242-96DA-2CE29119F985}" type="parTrans" cxnId="{130D44EB-6089-45A3-8D78-42CA8B2161FE}">
      <dgm:prSet/>
      <dgm:spPr/>
      <dgm:t>
        <a:bodyPr/>
        <a:lstStyle/>
        <a:p>
          <a:endParaRPr lang="uk-UA"/>
        </a:p>
      </dgm:t>
    </dgm:pt>
    <dgm:pt modelId="{1CCD031D-EB3D-415E-99A1-60CF77473991}" type="sibTrans" cxnId="{130D44EB-6089-45A3-8D78-42CA8B2161FE}">
      <dgm:prSet/>
      <dgm:spPr/>
      <dgm:t>
        <a:bodyPr/>
        <a:lstStyle/>
        <a:p>
          <a:endParaRPr lang="uk-UA"/>
        </a:p>
      </dgm:t>
    </dgm:pt>
    <dgm:pt modelId="{CBC9E00F-5490-4B11-A9C8-CCD7CAE93D2B}">
      <dgm:prSet phldrT="[Текст]"/>
      <dgm:spPr/>
      <dgm:t>
        <a:bodyPr/>
        <a:lstStyle/>
        <a:p>
          <a:r>
            <a:rPr lang="uk-UA" dirty="0" smtClean="0"/>
            <a:t>?</a:t>
          </a:r>
          <a:endParaRPr lang="uk-UA" dirty="0"/>
        </a:p>
      </dgm:t>
    </dgm:pt>
    <dgm:pt modelId="{EFCA0C7D-A542-43FC-887F-2E552C32698E}" type="parTrans" cxnId="{0AD28ECD-A179-4166-A550-2A96A23DD30E}">
      <dgm:prSet/>
      <dgm:spPr/>
      <dgm:t>
        <a:bodyPr/>
        <a:lstStyle/>
        <a:p>
          <a:endParaRPr lang="uk-UA"/>
        </a:p>
      </dgm:t>
    </dgm:pt>
    <dgm:pt modelId="{A9D81AA3-5278-4AD6-9A22-77D18AD867AC}" type="sibTrans" cxnId="{0AD28ECD-A179-4166-A550-2A96A23DD30E}">
      <dgm:prSet/>
      <dgm:spPr/>
      <dgm:t>
        <a:bodyPr/>
        <a:lstStyle/>
        <a:p>
          <a:endParaRPr lang="uk-UA"/>
        </a:p>
      </dgm:t>
    </dgm:pt>
    <dgm:pt modelId="{BF121A30-9C39-448D-AA49-FED31E512DEB}">
      <dgm:prSet phldrT="[Текст]"/>
      <dgm:spPr/>
      <dgm:t>
        <a:bodyPr/>
        <a:lstStyle/>
        <a:p>
          <a:r>
            <a:rPr lang="uk-UA" dirty="0" smtClean="0"/>
            <a:t>?</a:t>
          </a:r>
          <a:endParaRPr lang="uk-UA" dirty="0"/>
        </a:p>
      </dgm:t>
    </dgm:pt>
    <dgm:pt modelId="{6B74CD01-78A8-4C52-98DD-189FAF8A3D99}" type="parTrans" cxnId="{9866CE4C-7947-446A-97D8-0EA205959FB7}">
      <dgm:prSet/>
      <dgm:spPr/>
      <dgm:t>
        <a:bodyPr/>
        <a:lstStyle/>
        <a:p>
          <a:endParaRPr lang="uk-UA"/>
        </a:p>
      </dgm:t>
    </dgm:pt>
    <dgm:pt modelId="{3E531D6A-6B65-4B81-8A97-D0B82DC13596}" type="sibTrans" cxnId="{9866CE4C-7947-446A-97D8-0EA205959FB7}">
      <dgm:prSet/>
      <dgm:spPr/>
      <dgm:t>
        <a:bodyPr/>
        <a:lstStyle/>
        <a:p>
          <a:endParaRPr lang="uk-UA"/>
        </a:p>
      </dgm:t>
    </dgm:pt>
    <dgm:pt modelId="{9879C768-4E25-440C-BC64-D1D5CF65E1FD}">
      <dgm:prSet phldrT="[Текст]"/>
      <dgm:spPr/>
      <dgm:t>
        <a:bodyPr/>
        <a:lstStyle/>
        <a:p>
          <a:r>
            <a:rPr lang="uk-UA" dirty="0" smtClean="0"/>
            <a:t>?</a:t>
          </a:r>
          <a:endParaRPr lang="uk-UA" dirty="0"/>
        </a:p>
      </dgm:t>
    </dgm:pt>
    <dgm:pt modelId="{C52DF66A-9957-4413-BBEF-68E00E4D1E69}" type="parTrans" cxnId="{514C9B7D-EA50-417B-95FA-5ADD7B9304E7}">
      <dgm:prSet/>
      <dgm:spPr/>
      <dgm:t>
        <a:bodyPr/>
        <a:lstStyle/>
        <a:p>
          <a:endParaRPr lang="uk-UA"/>
        </a:p>
      </dgm:t>
    </dgm:pt>
    <dgm:pt modelId="{71CBD748-9BD1-496E-9D23-5352CF075467}" type="sibTrans" cxnId="{514C9B7D-EA50-417B-95FA-5ADD7B9304E7}">
      <dgm:prSet/>
      <dgm:spPr/>
      <dgm:t>
        <a:bodyPr/>
        <a:lstStyle/>
        <a:p>
          <a:endParaRPr lang="uk-UA"/>
        </a:p>
      </dgm:t>
    </dgm:pt>
    <dgm:pt modelId="{F58C91E8-4213-49B3-8512-EABB6DEFF4E9}">
      <dgm:prSet phldrT="[Текст]"/>
      <dgm:spPr/>
      <dgm:t>
        <a:bodyPr/>
        <a:lstStyle/>
        <a:p>
          <a:r>
            <a:rPr lang="uk-UA" dirty="0" smtClean="0"/>
            <a:t>?</a:t>
          </a:r>
          <a:endParaRPr lang="uk-UA" dirty="0"/>
        </a:p>
      </dgm:t>
    </dgm:pt>
    <dgm:pt modelId="{CCEDFDF6-C194-4D3C-AB28-F58CFA6F0436}" type="parTrans" cxnId="{03493A5F-124E-4C60-AC04-D74ECD8459C9}">
      <dgm:prSet/>
      <dgm:spPr/>
      <dgm:t>
        <a:bodyPr/>
        <a:lstStyle/>
        <a:p>
          <a:endParaRPr lang="uk-UA"/>
        </a:p>
      </dgm:t>
    </dgm:pt>
    <dgm:pt modelId="{F6364BC8-C400-49A6-9618-39C1FDBE3ECD}" type="sibTrans" cxnId="{03493A5F-124E-4C60-AC04-D74ECD8459C9}">
      <dgm:prSet/>
      <dgm:spPr/>
      <dgm:t>
        <a:bodyPr/>
        <a:lstStyle/>
        <a:p>
          <a:endParaRPr lang="uk-UA"/>
        </a:p>
      </dgm:t>
    </dgm:pt>
    <dgm:pt modelId="{F3368CB8-319C-496B-9EC1-F533A67EC4C0}" type="pres">
      <dgm:prSet presAssocID="{BB8D0BD4-5708-4C7D-BD2D-27C71BBD653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356555E3-5FF6-419C-81FC-FC103EEA30EB}" type="pres">
      <dgm:prSet presAssocID="{DBE43326-6F39-4733-9C50-96B8195585BB}" presName="centerShape" presStyleLbl="node0" presStyleIdx="0" presStyleCnt="1"/>
      <dgm:spPr/>
      <dgm:t>
        <a:bodyPr/>
        <a:lstStyle/>
        <a:p>
          <a:endParaRPr lang="uk-UA"/>
        </a:p>
      </dgm:t>
    </dgm:pt>
    <dgm:pt modelId="{F9CD03EF-EDD7-4278-9DE8-A68CD531AE43}" type="pres">
      <dgm:prSet presAssocID="{EFCA0C7D-A542-43FC-887F-2E552C32698E}" presName="Name9" presStyleLbl="parChTrans1D2" presStyleIdx="0" presStyleCnt="4"/>
      <dgm:spPr/>
      <dgm:t>
        <a:bodyPr/>
        <a:lstStyle/>
        <a:p>
          <a:endParaRPr lang="uk-UA"/>
        </a:p>
      </dgm:t>
    </dgm:pt>
    <dgm:pt modelId="{D0FC2577-1A11-47DF-8799-4839ADDFE02D}" type="pres">
      <dgm:prSet presAssocID="{EFCA0C7D-A542-43FC-887F-2E552C32698E}" presName="connTx" presStyleLbl="parChTrans1D2" presStyleIdx="0" presStyleCnt="4"/>
      <dgm:spPr/>
      <dgm:t>
        <a:bodyPr/>
        <a:lstStyle/>
        <a:p>
          <a:endParaRPr lang="uk-UA"/>
        </a:p>
      </dgm:t>
    </dgm:pt>
    <dgm:pt modelId="{A268C6F5-7D21-461C-B20C-CF1947A38090}" type="pres">
      <dgm:prSet presAssocID="{CBC9E00F-5490-4B11-A9C8-CCD7CAE93D2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8E9B2E8-FB83-4776-A4FB-6A04F99AC644}" type="pres">
      <dgm:prSet presAssocID="{6B74CD01-78A8-4C52-98DD-189FAF8A3D99}" presName="Name9" presStyleLbl="parChTrans1D2" presStyleIdx="1" presStyleCnt="4"/>
      <dgm:spPr/>
      <dgm:t>
        <a:bodyPr/>
        <a:lstStyle/>
        <a:p>
          <a:endParaRPr lang="uk-UA"/>
        </a:p>
      </dgm:t>
    </dgm:pt>
    <dgm:pt modelId="{E0427645-9581-478A-838C-6DF48ADEEDDB}" type="pres">
      <dgm:prSet presAssocID="{6B74CD01-78A8-4C52-98DD-189FAF8A3D99}" presName="connTx" presStyleLbl="parChTrans1D2" presStyleIdx="1" presStyleCnt="4"/>
      <dgm:spPr/>
      <dgm:t>
        <a:bodyPr/>
        <a:lstStyle/>
        <a:p>
          <a:endParaRPr lang="uk-UA"/>
        </a:p>
      </dgm:t>
    </dgm:pt>
    <dgm:pt modelId="{87F9B80D-2CD5-4C33-B0D4-68F44EF2C5AE}" type="pres">
      <dgm:prSet presAssocID="{BF121A30-9C39-448D-AA49-FED31E512DE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1A27D53-A793-4CEA-8E43-6BB47226FBBB}" type="pres">
      <dgm:prSet presAssocID="{C52DF66A-9957-4413-BBEF-68E00E4D1E69}" presName="Name9" presStyleLbl="parChTrans1D2" presStyleIdx="2" presStyleCnt="4"/>
      <dgm:spPr/>
      <dgm:t>
        <a:bodyPr/>
        <a:lstStyle/>
        <a:p>
          <a:endParaRPr lang="uk-UA"/>
        </a:p>
      </dgm:t>
    </dgm:pt>
    <dgm:pt modelId="{932BA8B5-FE9A-41F0-9144-0A93BF71C7AC}" type="pres">
      <dgm:prSet presAssocID="{C52DF66A-9957-4413-BBEF-68E00E4D1E69}" presName="connTx" presStyleLbl="parChTrans1D2" presStyleIdx="2" presStyleCnt="4"/>
      <dgm:spPr/>
      <dgm:t>
        <a:bodyPr/>
        <a:lstStyle/>
        <a:p>
          <a:endParaRPr lang="uk-UA"/>
        </a:p>
      </dgm:t>
    </dgm:pt>
    <dgm:pt modelId="{9DA83DCB-8F78-4F33-B09D-BFD6E992CCC5}" type="pres">
      <dgm:prSet presAssocID="{9879C768-4E25-440C-BC64-D1D5CF65E1F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578F047-E9EA-4120-B0FD-773B0D554BBB}" type="pres">
      <dgm:prSet presAssocID="{CCEDFDF6-C194-4D3C-AB28-F58CFA6F0436}" presName="Name9" presStyleLbl="parChTrans1D2" presStyleIdx="3" presStyleCnt="4"/>
      <dgm:spPr/>
      <dgm:t>
        <a:bodyPr/>
        <a:lstStyle/>
        <a:p>
          <a:endParaRPr lang="uk-UA"/>
        </a:p>
      </dgm:t>
    </dgm:pt>
    <dgm:pt modelId="{0EFA8A69-A10C-4FA0-91A9-C89E1867465A}" type="pres">
      <dgm:prSet presAssocID="{CCEDFDF6-C194-4D3C-AB28-F58CFA6F0436}" presName="connTx" presStyleLbl="parChTrans1D2" presStyleIdx="3" presStyleCnt="4"/>
      <dgm:spPr/>
      <dgm:t>
        <a:bodyPr/>
        <a:lstStyle/>
        <a:p>
          <a:endParaRPr lang="uk-UA"/>
        </a:p>
      </dgm:t>
    </dgm:pt>
    <dgm:pt modelId="{1C8FF5A7-06BB-473A-8573-1B4B4559A88A}" type="pres">
      <dgm:prSet presAssocID="{F58C91E8-4213-49B3-8512-EABB6DEFF4E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02957AD0-431C-4319-9C2E-6C0FAAFF74B0}" type="presOf" srcId="{9879C768-4E25-440C-BC64-D1D5CF65E1FD}" destId="{9DA83DCB-8F78-4F33-B09D-BFD6E992CCC5}" srcOrd="0" destOrd="0" presId="urn:microsoft.com/office/officeart/2005/8/layout/radial1"/>
    <dgm:cxn modelId="{89D8BE68-38E4-4A32-B6CF-A22466E9ECB4}" type="presOf" srcId="{6B74CD01-78A8-4C52-98DD-189FAF8A3D99}" destId="{E0427645-9581-478A-838C-6DF48ADEEDDB}" srcOrd="1" destOrd="0" presId="urn:microsoft.com/office/officeart/2005/8/layout/radial1"/>
    <dgm:cxn modelId="{9866CE4C-7947-446A-97D8-0EA205959FB7}" srcId="{DBE43326-6F39-4733-9C50-96B8195585BB}" destId="{BF121A30-9C39-448D-AA49-FED31E512DEB}" srcOrd="1" destOrd="0" parTransId="{6B74CD01-78A8-4C52-98DD-189FAF8A3D99}" sibTransId="{3E531D6A-6B65-4B81-8A97-D0B82DC13596}"/>
    <dgm:cxn modelId="{A010D7E1-3F0E-49C6-A5BA-423BD524E9A3}" type="presOf" srcId="{EFCA0C7D-A542-43FC-887F-2E552C32698E}" destId="{D0FC2577-1A11-47DF-8799-4839ADDFE02D}" srcOrd="1" destOrd="0" presId="urn:microsoft.com/office/officeart/2005/8/layout/radial1"/>
    <dgm:cxn modelId="{D78B3049-ACA8-4F24-B485-53B3158AD012}" type="presOf" srcId="{BF121A30-9C39-448D-AA49-FED31E512DEB}" destId="{87F9B80D-2CD5-4C33-B0D4-68F44EF2C5AE}" srcOrd="0" destOrd="0" presId="urn:microsoft.com/office/officeart/2005/8/layout/radial1"/>
    <dgm:cxn modelId="{87E1A8CC-28D3-4DA5-AFE6-2B45FFA4FF2F}" type="presOf" srcId="{DBE43326-6F39-4733-9C50-96B8195585BB}" destId="{356555E3-5FF6-419C-81FC-FC103EEA30EB}" srcOrd="0" destOrd="0" presId="urn:microsoft.com/office/officeart/2005/8/layout/radial1"/>
    <dgm:cxn modelId="{130D44EB-6089-45A3-8D78-42CA8B2161FE}" srcId="{BB8D0BD4-5708-4C7D-BD2D-27C71BBD6535}" destId="{DBE43326-6F39-4733-9C50-96B8195585BB}" srcOrd="0" destOrd="0" parTransId="{165E61B0-F69B-4242-96DA-2CE29119F985}" sibTransId="{1CCD031D-EB3D-415E-99A1-60CF77473991}"/>
    <dgm:cxn modelId="{26177DD5-7319-4488-8FD8-03D9FC0F8EF7}" type="presOf" srcId="{6B74CD01-78A8-4C52-98DD-189FAF8A3D99}" destId="{28E9B2E8-FB83-4776-A4FB-6A04F99AC644}" srcOrd="0" destOrd="0" presId="urn:microsoft.com/office/officeart/2005/8/layout/radial1"/>
    <dgm:cxn modelId="{8964C2A1-B893-41F1-AF6C-E3C77A10DC2C}" type="presOf" srcId="{CCEDFDF6-C194-4D3C-AB28-F58CFA6F0436}" destId="{4578F047-E9EA-4120-B0FD-773B0D554BBB}" srcOrd="0" destOrd="0" presId="urn:microsoft.com/office/officeart/2005/8/layout/radial1"/>
    <dgm:cxn modelId="{0E110C20-BE67-4620-A3BB-55D6518CF9FF}" type="presOf" srcId="{C52DF66A-9957-4413-BBEF-68E00E4D1E69}" destId="{41A27D53-A793-4CEA-8E43-6BB47226FBBB}" srcOrd="0" destOrd="0" presId="urn:microsoft.com/office/officeart/2005/8/layout/radial1"/>
    <dgm:cxn modelId="{52680C7D-8571-4969-ACCA-0CE836E2455D}" type="presOf" srcId="{BB8D0BD4-5708-4C7D-BD2D-27C71BBD6535}" destId="{F3368CB8-319C-496B-9EC1-F533A67EC4C0}" srcOrd="0" destOrd="0" presId="urn:microsoft.com/office/officeart/2005/8/layout/radial1"/>
    <dgm:cxn modelId="{11CACFC7-F5DD-475E-92C1-25650EBC7914}" type="presOf" srcId="{CCEDFDF6-C194-4D3C-AB28-F58CFA6F0436}" destId="{0EFA8A69-A10C-4FA0-91A9-C89E1867465A}" srcOrd="1" destOrd="0" presId="urn:microsoft.com/office/officeart/2005/8/layout/radial1"/>
    <dgm:cxn modelId="{3F3BA61C-79ED-4647-B6B2-96FC5C78FFB5}" type="presOf" srcId="{CBC9E00F-5490-4B11-A9C8-CCD7CAE93D2B}" destId="{A268C6F5-7D21-461C-B20C-CF1947A38090}" srcOrd="0" destOrd="0" presId="urn:microsoft.com/office/officeart/2005/8/layout/radial1"/>
    <dgm:cxn modelId="{03493A5F-124E-4C60-AC04-D74ECD8459C9}" srcId="{DBE43326-6F39-4733-9C50-96B8195585BB}" destId="{F58C91E8-4213-49B3-8512-EABB6DEFF4E9}" srcOrd="3" destOrd="0" parTransId="{CCEDFDF6-C194-4D3C-AB28-F58CFA6F0436}" sibTransId="{F6364BC8-C400-49A6-9618-39C1FDBE3ECD}"/>
    <dgm:cxn modelId="{163E7188-9A3C-4CBB-8E2E-90AE791935E3}" type="presOf" srcId="{C52DF66A-9957-4413-BBEF-68E00E4D1E69}" destId="{932BA8B5-FE9A-41F0-9144-0A93BF71C7AC}" srcOrd="1" destOrd="0" presId="urn:microsoft.com/office/officeart/2005/8/layout/radial1"/>
    <dgm:cxn modelId="{0AD28ECD-A179-4166-A550-2A96A23DD30E}" srcId="{DBE43326-6F39-4733-9C50-96B8195585BB}" destId="{CBC9E00F-5490-4B11-A9C8-CCD7CAE93D2B}" srcOrd="0" destOrd="0" parTransId="{EFCA0C7D-A542-43FC-887F-2E552C32698E}" sibTransId="{A9D81AA3-5278-4AD6-9A22-77D18AD867AC}"/>
    <dgm:cxn modelId="{4D9F0946-6A51-4CD9-8525-7FA08E27F590}" type="presOf" srcId="{F58C91E8-4213-49B3-8512-EABB6DEFF4E9}" destId="{1C8FF5A7-06BB-473A-8573-1B4B4559A88A}" srcOrd="0" destOrd="0" presId="urn:microsoft.com/office/officeart/2005/8/layout/radial1"/>
    <dgm:cxn modelId="{514C9B7D-EA50-417B-95FA-5ADD7B9304E7}" srcId="{DBE43326-6F39-4733-9C50-96B8195585BB}" destId="{9879C768-4E25-440C-BC64-D1D5CF65E1FD}" srcOrd="2" destOrd="0" parTransId="{C52DF66A-9957-4413-BBEF-68E00E4D1E69}" sibTransId="{71CBD748-9BD1-496E-9D23-5352CF075467}"/>
    <dgm:cxn modelId="{E149534D-B0B2-43FE-96EC-E9F90AC8EDC1}" type="presOf" srcId="{EFCA0C7D-A542-43FC-887F-2E552C32698E}" destId="{F9CD03EF-EDD7-4278-9DE8-A68CD531AE43}" srcOrd="0" destOrd="0" presId="urn:microsoft.com/office/officeart/2005/8/layout/radial1"/>
    <dgm:cxn modelId="{E329EE4F-7BE4-4D1E-A421-38395C6A4256}" type="presParOf" srcId="{F3368CB8-319C-496B-9EC1-F533A67EC4C0}" destId="{356555E3-5FF6-419C-81FC-FC103EEA30EB}" srcOrd="0" destOrd="0" presId="urn:microsoft.com/office/officeart/2005/8/layout/radial1"/>
    <dgm:cxn modelId="{79BF66CE-9EE5-499C-8E54-9C826115AD1E}" type="presParOf" srcId="{F3368CB8-319C-496B-9EC1-F533A67EC4C0}" destId="{F9CD03EF-EDD7-4278-9DE8-A68CD531AE43}" srcOrd="1" destOrd="0" presId="urn:microsoft.com/office/officeart/2005/8/layout/radial1"/>
    <dgm:cxn modelId="{1EDCF083-5230-4B97-81D6-7B05DE506C54}" type="presParOf" srcId="{F9CD03EF-EDD7-4278-9DE8-A68CD531AE43}" destId="{D0FC2577-1A11-47DF-8799-4839ADDFE02D}" srcOrd="0" destOrd="0" presId="urn:microsoft.com/office/officeart/2005/8/layout/radial1"/>
    <dgm:cxn modelId="{7AB2C1D3-D7D5-48D3-92AC-5B11B63167C9}" type="presParOf" srcId="{F3368CB8-319C-496B-9EC1-F533A67EC4C0}" destId="{A268C6F5-7D21-461C-B20C-CF1947A38090}" srcOrd="2" destOrd="0" presId="urn:microsoft.com/office/officeart/2005/8/layout/radial1"/>
    <dgm:cxn modelId="{B828B77C-E5D0-4C18-B6A6-4B5CF7A8BEF9}" type="presParOf" srcId="{F3368CB8-319C-496B-9EC1-F533A67EC4C0}" destId="{28E9B2E8-FB83-4776-A4FB-6A04F99AC644}" srcOrd="3" destOrd="0" presId="urn:microsoft.com/office/officeart/2005/8/layout/radial1"/>
    <dgm:cxn modelId="{C71102AE-01E4-4BA4-A874-FF29EE79CD7B}" type="presParOf" srcId="{28E9B2E8-FB83-4776-A4FB-6A04F99AC644}" destId="{E0427645-9581-478A-838C-6DF48ADEEDDB}" srcOrd="0" destOrd="0" presId="urn:microsoft.com/office/officeart/2005/8/layout/radial1"/>
    <dgm:cxn modelId="{8280F270-D782-4299-A451-EEE11216832E}" type="presParOf" srcId="{F3368CB8-319C-496B-9EC1-F533A67EC4C0}" destId="{87F9B80D-2CD5-4C33-B0D4-68F44EF2C5AE}" srcOrd="4" destOrd="0" presId="urn:microsoft.com/office/officeart/2005/8/layout/radial1"/>
    <dgm:cxn modelId="{BDA91E52-5973-4D75-9297-8DF56456B0CE}" type="presParOf" srcId="{F3368CB8-319C-496B-9EC1-F533A67EC4C0}" destId="{41A27D53-A793-4CEA-8E43-6BB47226FBBB}" srcOrd="5" destOrd="0" presId="urn:microsoft.com/office/officeart/2005/8/layout/radial1"/>
    <dgm:cxn modelId="{7C0192A0-D3E1-465C-B78E-7D13C60D763A}" type="presParOf" srcId="{41A27D53-A793-4CEA-8E43-6BB47226FBBB}" destId="{932BA8B5-FE9A-41F0-9144-0A93BF71C7AC}" srcOrd="0" destOrd="0" presId="urn:microsoft.com/office/officeart/2005/8/layout/radial1"/>
    <dgm:cxn modelId="{98E2E65B-49DC-4BE2-AD35-E40EB0037C3E}" type="presParOf" srcId="{F3368CB8-319C-496B-9EC1-F533A67EC4C0}" destId="{9DA83DCB-8F78-4F33-B09D-BFD6E992CCC5}" srcOrd="6" destOrd="0" presId="urn:microsoft.com/office/officeart/2005/8/layout/radial1"/>
    <dgm:cxn modelId="{A473745C-F804-44F0-AEA0-B1499569E47E}" type="presParOf" srcId="{F3368CB8-319C-496B-9EC1-F533A67EC4C0}" destId="{4578F047-E9EA-4120-B0FD-773B0D554BBB}" srcOrd="7" destOrd="0" presId="urn:microsoft.com/office/officeart/2005/8/layout/radial1"/>
    <dgm:cxn modelId="{E36DC0A2-8C7E-4076-9201-5B08D361308F}" type="presParOf" srcId="{4578F047-E9EA-4120-B0FD-773B0D554BBB}" destId="{0EFA8A69-A10C-4FA0-91A9-C89E1867465A}" srcOrd="0" destOrd="0" presId="urn:microsoft.com/office/officeart/2005/8/layout/radial1"/>
    <dgm:cxn modelId="{CA60757B-F601-4BAB-B939-E67C43A48A03}" type="presParOf" srcId="{F3368CB8-319C-496B-9EC1-F533A67EC4C0}" destId="{1C8FF5A7-06BB-473A-8573-1B4B4559A88A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F6725B-D200-4B0B-8BDD-2E62780E6F76}" type="doc">
      <dgm:prSet loTypeId="urn:microsoft.com/office/officeart/2005/8/layout/process2" loCatId="process" qsTypeId="urn:microsoft.com/office/officeart/2005/8/quickstyle/3d2" qsCatId="3D" csTypeId="urn:microsoft.com/office/officeart/2005/8/colors/accent6_4" csCatId="accent6" phldr="1"/>
      <dgm:spPr/>
    </dgm:pt>
    <dgm:pt modelId="{C9EFCF35-6A0E-4DF5-9802-89DFD70BA0A0}">
      <dgm:prSet phldrT="[Текст]"/>
      <dgm:spPr/>
      <dgm:t>
        <a:bodyPr/>
        <a:lstStyle/>
        <a:p>
          <a:r>
            <a:rPr lang="uk-UA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Фотографія </a:t>
          </a:r>
          <a:endParaRPr lang="uk-UA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CBCAB36-D7D6-4359-8898-7391A1F64B14}" type="parTrans" cxnId="{2EFB4E84-F6EA-4170-BB83-B35657E45728}">
      <dgm:prSet/>
      <dgm:spPr/>
      <dgm:t>
        <a:bodyPr/>
        <a:lstStyle/>
        <a:p>
          <a:endParaRPr lang="uk-UA"/>
        </a:p>
      </dgm:t>
    </dgm:pt>
    <dgm:pt modelId="{116AD0AD-EC9E-48F8-99CD-8C6B2CBE000E}" type="sibTrans" cxnId="{2EFB4E84-F6EA-4170-BB83-B35657E45728}">
      <dgm:prSet/>
      <dgm:spPr/>
      <dgm:t>
        <a:bodyPr/>
        <a:lstStyle/>
        <a:p>
          <a:endParaRPr lang="uk-UA"/>
        </a:p>
      </dgm:t>
    </dgm:pt>
    <dgm:pt modelId="{2C9D4C7E-CA4E-4E5C-9D95-1B6F7F0A8078}">
      <dgm:prSet phldrT="[Текст]" custT="1"/>
      <dgm:spPr/>
      <dgm:t>
        <a:bodyPr/>
        <a:lstStyle/>
        <a:p>
          <a:r>
            <a:rPr lang="uk-UA" sz="2700" dirty="0" smtClean="0"/>
            <a:t>Монохромна </a:t>
          </a:r>
          <a:r>
            <a:rPr lang="uk-UA" sz="1200" dirty="0" smtClean="0">
              <a:solidFill>
                <a:schemeClr val="tx1"/>
              </a:solidFill>
            </a:rPr>
            <a:t>(чорно-біла)</a:t>
          </a:r>
          <a:endParaRPr lang="uk-UA" sz="1200" dirty="0">
            <a:solidFill>
              <a:schemeClr val="tx1"/>
            </a:solidFill>
          </a:endParaRPr>
        </a:p>
      </dgm:t>
    </dgm:pt>
    <dgm:pt modelId="{D7DF76EA-3ED4-47D5-82CA-4C61AA459B29}" type="parTrans" cxnId="{1A34348C-37B7-4C49-915F-D1768FCF318D}">
      <dgm:prSet/>
      <dgm:spPr/>
      <dgm:t>
        <a:bodyPr/>
        <a:lstStyle/>
        <a:p>
          <a:endParaRPr lang="uk-UA"/>
        </a:p>
      </dgm:t>
    </dgm:pt>
    <dgm:pt modelId="{859DB9DE-4E90-4944-822E-6DED069E82C8}" type="sibTrans" cxnId="{1A34348C-37B7-4C49-915F-D1768FCF318D}">
      <dgm:prSet/>
      <dgm:spPr/>
      <dgm:t>
        <a:bodyPr/>
        <a:lstStyle/>
        <a:p>
          <a:endParaRPr lang="uk-UA"/>
        </a:p>
      </dgm:t>
    </dgm:pt>
    <dgm:pt modelId="{84952E17-0C14-48D6-AE1F-70162440D9EE}">
      <dgm:prSet phldrT="[Текст]"/>
      <dgm:spPr/>
      <dgm:t>
        <a:bodyPr/>
        <a:lstStyle/>
        <a:p>
          <a:r>
            <a:rPr lang="uk-UA" dirty="0" smtClean="0"/>
            <a:t>Кольорова </a:t>
          </a:r>
          <a:endParaRPr lang="uk-UA" dirty="0"/>
        </a:p>
      </dgm:t>
    </dgm:pt>
    <dgm:pt modelId="{8B416356-9A43-42F8-A175-17336672F933}" type="parTrans" cxnId="{61B8C086-B126-45AE-BFC2-223FE99B8577}">
      <dgm:prSet/>
      <dgm:spPr/>
      <dgm:t>
        <a:bodyPr/>
        <a:lstStyle/>
        <a:p>
          <a:endParaRPr lang="uk-UA"/>
        </a:p>
      </dgm:t>
    </dgm:pt>
    <dgm:pt modelId="{BE877B1B-09F1-4AB4-BD1A-44CA3A3FC199}" type="sibTrans" cxnId="{61B8C086-B126-45AE-BFC2-223FE99B8577}">
      <dgm:prSet/>
      <dgm:spPr/>
      <dgm:t>
        <a:bodyPr/>
        <a:lstStyle/>
        <a:p>
          <a:endParaRPr lang="uk-UA"/>
        </a:p>
      </dgm:t>
    </dgm:pt>
    <dgm:pt modelId="{0538FA57-9C73-4EB0-9211-01C1D1717B02}">
      <dgm:prSet phldrT="[Текст]"/>
      <dgm:spPr/>
      <dgm:t>
        <a:bodyPr/>
        <a:lstStyle/>
        <a:p>
          <a:r>
            <a:rPr lang="uk-UA" dirty="0" smtClean="0"/>
            <a:t>Цифрова </a:t>
          </a:r>
          <a:endParaRPr lang="uk-UA" dirty="0"/>
        </a:p>
      </dgm:t>
    </dgm:pt>
    <dgm:pt modelId="{B47D917D-049B-4D09-BECE-23FCED737774}" type="parTrans" cxnId="{75542523-B305-40FB-B9D5-716CE79086E3}">
      <dgm:prSet/>
      <dgm:spPr/>
      <dgm:t>
        <a:bodyPr/>
        <a:lstStyle/>
        <a:p>
          <a:endParaRPr lang="uk-UA"/>
        </a:p>
      </dgm:t>
    </dgm:pt>
    <dgm:pt modelId="{642F0ADE-4160-4A5C-B4C2-4531D05AF313}" type="sibTrans" cxnId="{75542523-B305-40FB-B9D5-716CE79086E3}">
      <dgm:prSet/>
      <dgm:spPr/>
      <dgm:t>
        <a:bodyPr/>
        <a:lstStyle/>
        <a:p>
          <a:endParaRPr lang="uk-UA"/>
        </a:p>
      </dgm:t>
    </dgm:pt>
    <dgm:pt modelId="{34209929-8A4A-480E-8747-1650A7EF735D}" type="pres">
      <dgm:prSet presAssocID="{D0F6725B-D200-4B0B-8BDD-2E62780E6F76}" presName="linearFlow" presStyleCnt="0">
        <dgm:presLayoutVars>
          <dgm:resizeHandles val="exact"/>
        </dgm:presLayoutVars>
      </dgm:prSet>
      <dgm:spPr/>
    </dgm:pt>
    <dgm:pt modelId="{3DDD8B25-04F9-498F-BD47-7CF38D346288}" type="pres">
      <dgm:prSet presAssocID="{C9EFCF35-6A0E-4DF5-9802-89DFD70BA0A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6F0A84F-E653-40CE-B4A8-C2B0745E0629}" type="pres">
      <dgm:prSet presAssocID="{116AD0AD-EC9E-48F8-99CD-8C6B2CBE000E}" presName="sibTrans" presStyleLbl="sibTrans2D1" presStyleIdx="0" presStyleCnt="3"/>
      <dgm:spPr/>
      <dgm:t>
        <a:bodyPr/>
        <a:lstStyle/>
        <a:p>
          <a:endParaRPr lang="uk-UA"/>
        </a:p>
      </dgm:t>
    </dgm:pt>
    <dgm:pt modelId="{436E2C9C-D243-4052-95BC-80C8CEA17C95}" type="pres">
      <dgm:prSet presAssocID="{116AD0AD-EC9E-48F8-99CD-8C6B2CBE000E}" presName="connectorText" presStyleLbl="sibTrans2D1" presStyleIdx="0" presStyleCnt="3"/>
      <dgm:spPr/>
      <dgm:t>
        <a:bodyPr/>
        <a:lstStyle/>
        <a:p>
          <a:endParaRPr lang="uk-UA"/>
        </a:p>
      </dgm:t>
    </dgm:pt>
    <dgm:pt modelId="{29C7CAF0-9466-4F04-946F-06378A8D5459}" type="pres">
      <dgm:prSet presAssocID="{2C9D4C7E-CA4E-4E5C-9D95-1B6F7F0A807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3CEC2ED-FB1D-4CF0-AD1D-17E425C17AD1}" type="pres">
      <dgm:prSet presAssocID="{859DB9DE-4E90-4944-822E-6DED069E82C8}" presName="sibTrans" presStyleLbl="sibTrans2D1" presStyleIdx="1" presStyleCnt="3"/>
      <dgm:spPr/>
      <dgm:t>
        <a:bodyPr/>
        <a:lstStyle/>
        <a:p>
          <a:endParaRPr lang="uk-UA"/>
        </a:p>
      </dgm:t>
    </dgm:pt>
    <dgm:pt modelId="{9A045AD6-5E2F-4FA6-927B-47C0A20EF5E3}" type="pres">
      <dgm:prSet presAssocID="{859DB9DE-4E90-4944-822E-6DED069E82C8}" presName="connectorText" presStyleLbl="sibTrans2D1" presStyleIdx="1" presStyleCnt="3"/>
      <dgm:spPr/>
      <dgm:t>
        <a:bodyPr/>
        <a:lstStyle/>
        <a:p>
          <a:endParaRPr lang="uk-UA"/>
        </a:p>
      </dgm:t>
    </dgm:pt>
    <dgm:pt modelId="{AB8B308D-E93D-429C-958D-521C6E1DB6EE}" type="pres">
      <dgm:prSet presAssocID="{84952E17-0C14-48D6-AE1F-70162440D9E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0F9B17B-F640-4B4B-8E30-2A4FDC03FF4E}" type="pres">
      <dgm:prSet presAssocID="{BE877B1B-09F1-4AB4-BD1A-44CA3A3FC199}" presName="sibTrans" presStyleLbl="sibTrans2D1" presStyleIdx="2" presStyleCnt="3"/>
      <dgm:spPr/>
      <dgm:t>
        <a:bodyPr/>
        <a:lstStyle/>
        <a:p>
          <a:endParaRPr lang="uk-UA"/>
        </a:p>
      </dgm:t>
    </dgm:pt>
    <dgm:pt modelId="{B765D2BE-BB5B-41CD-9421-50DBD3A5341C}" type="pres">
      <dgm:prSet presAssocID="{BE877B1B-09F1-4AB4-BD1A-44CA3A3FC199}" presName="connectorText" presStyleLbl="sibTrans2D1" presStyleIdx="2" presStyleCnt="3"/>
      <dgm:spPr/>
      <dgm:t>
        <a:bodyPr/>
        <a:lstStyle/>
        <a:p>
          <a:endParaRPr lang="uk-UA"/>
        </a:p>
      </dgm:t>
    </dgm:pt>
    <dgm:pt modelId="{DE07059F-5AB2-4439-B60D-98A7E2ED30D1}" type="pres">
      <dgm:prSet presAssocID="{0538FA57-9C73-4EB0-9211-01C1D1717B0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F44AC4B9-EAB2-435C-AC98-F6DA80D3EB90}" type="presOf" srcId="{859DB9DE-4E90-4944-822E-6DED069E82C8}" destId="{9A045AD6-5E2F-4FA6-927B-47C0A20EF5E3}" srcOrd="1" destOrd="0" presId="urn:microsoft.com/office/officeart/2005/8/layout/process2"/>
    <dgm:cxn modelId="{03750015-7D3C-43CB-B27B-FBF1FEF11D9E}" type="presOf" srcId="{BE877B1B-09F1-4AB4-BD1A-44CA3A3FC199}" destId="{B765D2BE-BB5B-41CD-9421-50DBD3A5341C}" srcOrd="1" destOrd="0" presId="urn:microsoft.com/office/officeart/2005/8/layout/process2"/>
    <dgm:cxn modelId="{1A34348C-37B7-4C49-915F-D1768FCF318D}" srcId="{D0F6725B-D200-4B0B-8BDD-2E62780E6F76}" destId="{2C9D4C7E-CA4E-4E5C-9D95-1B6F7F0A8078}" srcOrd="1" destOrd="0" parTransId="{D7DF76EA-3ED4-47D5-82CA-4C61AA459B29}" sibTransId="{859DB9DE-4E90-4944-822E-6DED069E82C8}"/>
    <dgm:cxn modelId="{3C733377-95EB-41F2-A2C4-36B0CE8855D0}" type="presOf" srcId="{0538FA57-9C73-4EB0-9211-01C1D1717B02}" destId="{DE07059F-5AB2-4439-B60D-98A7E2ED30D1}" srcOrd="0" destOrd="0" presId="urn:microsoft.com/office/officeart/2005/8/layout/process2"/>
    <dgm:cxn modelId="{BCCC27F1-1764-4ABB-A4FE-E3A3F848AEAD}" type="presOf" srcId="{BE877B1B-09F1-4AB4-BD1A-44CA3A3FC199}" destId="{B0F9B17B-F640-4B4B-8E30-2A4FDC03FF4E}" srcOrd="0" destOrd="0" presId="urn:microsoft.com/office/officeart/2005/8/layout/process2"/>
    <dgm:cxn modelId="{5C6102DB-FCE9-43DE-9B44-F027F3468ADF}" type="presOf" srcId="{D0F6725B-D200-4B0B-8BDD-2E62780E6F76}" destId="{34209929-8A4A-480E-8747-1650A7EF735D}" srcOrd="0" destOrd="0" presId="urn:microsoft.com/office/officeart/2005/8/layout/process2"/>
    <dgm:cxn modelId="{986B64BF-CEF3-4B77-A3E1-9DA8DB88DEE1}" type="presOf" srcId="{84952E17-0C14-48D6-AE1F-70162440D9EE}" destId="{AB8B308D-E93D-429C-958D-521C6E1DB6EE}" srcOrd="0" destOrd="0" presId="urn:microsoft.com/office/officeart/2005/8/layout/process2"/>
    <dgm:cxn modelId="{2EFB4E84-F6EA-4170-BB83-B35657E45728}" srcId="{D0F6725B-D200-4B0B-8BDD-2E62780E6F76}" destId="{C9EFCF35-6A0E-4DF5-9802-89DFD70BA0A0}" srcOrd="0" destOrd="0" parTransId="{3CBCAB36-D7D6-4359-8898-7391A1F64B14}" sibTransId="{116AD0AD-EC9E-48F8-99CD-8C6B2CBE000E}"/>
    <dgm:cxn modelId="{75542523-B305-40FB-B9D5-716CE79086E3}" srcId="{D0F6725B-D200-4B0B-8BDD-2E62780E6F76}" destId="{0538FA57-9C73-4EB0-9211-01C1D1717B02}" srcOrd="3" destOrd="0" parTransId="{B47D917D-049B-4D09-BECE-23FCED737774}" sibTransId="{642F0ADE-4160-4A5C-B4C2-4531D05AF313}"/>
    <dgm:cxn modelId="{82B5B8BC-09A9-417D-B4F0-FD32553BAAEA}" type="presOf" srcId="{116AD0AD-EC9E-48F8-99CD-8C6B2CBE000E}" destId="{436E2C9C-D243-4052-95BC-80C8CEA17C95}" srcOrd="1" destOrd="0" presId="urn:microsoft.com/office/officeart/2005/8/layout/process2"/>
    <dgm:cxn modelId="{27F613F1-5501-48F9-A2A6-79D5D801EBE1}" type="presOf" srcId="{116AD0AD-EC9E-48F8-99CD-8C6B2CBE000E}" destId="{26F0A84F-E653-40CE-B4A8-C2B0745E0629}" srcOrd="0" destOrd="0" presId="urn:microsoft.com/office/officeart/2005/8/layout/process2"/>
    <dgm:cxn modelId="{61B8C086-B126-45AE-BFC2-223FE99B8577}" srcId="{D0F6725B-D200-4B0B-8BDD-2E62780E6F76}" destId="{84952E17-0C14-48D6-AE1F-70162440D9EE}" srcOrd="2" destOrd="0" parTransId="{8B416356-9A43-42F8-A175-17336672F933}" sibTransId="{BE877B1B-09F1-4AB4-BD1A-44CA3A3FC199}"/>
    <dgm:cxn modelId="{0768A677-15AF-43B9-9DF0-23A395F0CEDD}" type="presOf" srcId="{2C9D4C7E-CA4E-4E5C-9D95-1B6F7F0A8078}" destId="{29C7CAF0-9466-4F04-946F-06378A8D5459}" srcOrd="0" destOrd="0" presId="urn:microsoft.com/office/officeart/2005/8/layout/process2"/>
    <dgm:cxn modelId="{8ACCE260-C3ED-456C-89DA-52657BAD3047}" type="presOf" srcId="{859DB9DE-4E90-4944-822E-6DED069E82C8}" destId="{83CEC2ED-FB1D-4CF0-AD1D-17E425C17AD1}" srcOrd="0" destOrd="0" presId="urn:microsoft.com/office/officeart/2005/8/layout/process2"/>
    <dgm:cxn modelId="{D66BFD20-2635-457F-9F01-BC7B698740ED}" type="presOf" srcId="{C9EFCF35-6A0E-4DF5-9802-89DFD70BA0A0}" destId="{3DDD8B25-04F9-498F-BD47-7CF38D346288}" srcOrd="0" destOrd="0" presId="urn:microsoft.com/office/officeart/2005/8/layout/process2"/>
    <dgm:cxn modelId="{70228570-FDEF-476B-BB49-E289D343F63F}" type="presParOf" srcId="{34209929-8A4A-480E-8747-1650A7EF735D}" destId="{3DDD8B25-04F9-498F-BD47-7CF38D346288}" srcOrd="0" destOrd="0" presId="urn:microsoft.com/office/officeart/2005/8/layout/process2"/>
    <dgm:cxn modelId="{A7B716E2-D162-42CD-B6CC-881080B925B3}" type="presParOf" srcId="{34209929-8A4A-480E-8747-1650A7EF735D}" destId="{26F0A84F-E653-40CE-B4A8-C2B0745E0629}" srcOrd="1" destOrd="0" presId="urn:microsoft.com/office/officeart/2005/8/layout/process2"/>
    <dgm:cxn modelId="{42B638E9-97CF-4FE3-81F4-AF6D48443C3B}" type="presParOf" srcId="{26F0A84F-E653-40CE-B4A8-C2B0745E0629}" destId="{436E2C9C-D243-4052-95BC-80C8CEA17C95}" srcOrd="0" destOrd="0" presId="urn:microsoft.com/office/officeart/2005/8/layout/process2"/>
    <dgm:cxn modelId="{65D9A6F1-0BBA-4693-A22D-C844AEE9BFC5}" type="presParOf" srcId="{34209929-8A4A-480E-8747-1650A7EF735D}" destId="{29C7CAF0-9466-4F04-946F-06378A8D5459}" srcOrd="2" destOrd="0" presId="urn:microsoft.com/office/officeart/2005/8/layout/process2"/>
    <dgm:cxn modelId="{B37C02BA-3BFF-4CDB-BA69-5A44008718B6}" type="presParOf" srcId="{34209929-8A4A-480E-8747-1650A7EF735D}" destId="{83CEC2ED-FB1D-4CF0-AD1D-17E425C17AD1}" srcOrd="3" destOrd="0" presId="urn:microsoft.com/office/officeart/2005/8/layout/process2"/>
    <dgm:cxn modelId="{A1505EF4-C4AC-4E9B-8908-365D8E7354B1}" type="presParOf" srcId="{83CEC2ED-FB1D-4CF0-AD1D-17E425C17AD1}" destId="{9A045AD6-5E2F-4FA6-927B-47C0A20EF5E3}" srcOrd="0" destOrd="0" presId="urn:microsoft.com/office/officeart/2005/8/layout/process2"/>
    <dgm:cxn modelId="{94084122-53E4-4127-9F64-CB9E913D3B75}" type="presParOf" srcId="{34209929-8A4A-480E-8747-1650A7EF735D}" destId="{AB8B308D-E93D-429C-958D-521C6E1DB6EE}" srcOrd="4" destOrd="0" presId="urn:microsoft.com/office/officeart/2005/8/layout/process2"/>
    <dgm:cxn modelId="{3944225D-B6C7-4E02-B764-7F10D32A377F}" type="presParOf" srcId="{34209929-8A4A-480E-8747-1650A7EF735D}" destId="{B0F9B17B-F640-4B4B-8E30-2A4FDC03FF4E}" srcOrd="5" destOrd="0" presId="urn:microsoft.com/office/officeart/2005/8/layout/process2"/>
    <dgm:cxn modelId="{11C1E4DA-978C-4AA9-85BB-A519BCF76020}" type="presParOf" srcId="{B0F9B17B-F640-4B4B-8E30-2A4FDC03FF4E}" destId="{B765D2BE-BB5B-41CD-9421-50DBD3A5341C}" srcOrd="0" destOrd="0" presId="urn:microsoft.com/office/officeart/2005/8/layout/process2"/>
    <dgm:cxn modelId="{A946DC58-C27B-4DD8-B953-ABCAF8B1E66C}" type="presParOf" srcId="{34209929-8A4A-480E-8747-1650A7EF735D}" destId="{DE07059F-5AB2-4439-B60D-98A7E2ED30D1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CB5DAB-1AEE-45BE-AE9B-F94B28437A95}" type="doc">
      <dgm:prSet loTypeId="urn:microsoft.com/office/officeart/2005/8/layout/hList3" loCatId="list" qsTypeId="urn:microsoft.com/office/officeart/2005/8/quickstyle/3d2" qsCatId="3D" csTypeId="urn:microsoft.com/office/officeart/2005/8/colors/accent6_4" csCatId="accent6" phldr="1"/>
      <dgm:spPr/>
      <dgm:t>
        <a:bodyPr/>
        <a:lstStyle/>
        <a:p>
          <a:endParaRPr lang="uk-UA"/>
        </a:p>
      </dgm:t>
    </dgm:pt>
    <dgm:pt modelId="{F7448F0F-6DB4-4826-8322-BB8454E8F6B1}">
      <dgm:prSet phldrT="[Текст]"/>
      <dgm:spPr/>
      <dgm:t>
        <a:bodyPr/>
        <a:lstStyle/>
        <a:p>
          <a:r>
            <a:rPr lang="uk-UA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За відтворюваними подіями фотографії поділяють на  </a:t>
          </a:r>
          <a:endParaRPr lang="uk-UA" b="1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687F3F6C-74AD-43E6-A670-E4FB15113710}" type="parTrans" cxnId="{F162D0E0-D527-486B-B477-0370117C1ED0}">
      <dgm:prSet/>
      <dgm:spPr/>
      <dgm:t>
        <a:bodyPr/>
        <a:lstStyle/>
        <a:p>
          <a:endParaRPr lang="uk-UA"/>
        </a:p>
      </dgm:t>
    </dgm:pt>
    <dgm:pt modelId="{176C180A-125E-4705-AEF6-ECFCD77F772D}" type="sibTrans" cxnId="{F162D0E0-D527-486B-B477-0370117C1ED0}">
      <dgm:prSet/>
      <dgm:spPr/>
      <dgm:t>
        <a:bodyPr/>
        <a:lstStyle/>
        <a:p>
          <a:endParaRPr lang="uk-UA"/>
        </a:p>
      </dgm:t>
    </dgm:pt>
    <dgm:pt modelId="{B440152A-E4B2-4E0B-BC51-C28F14DC337C}">
      <dgm:prSet phldrT="[Текст]" custT="1"/>
      <dgm:spPr/>
      <dgm:t>
        <a:bodyPr/>
        <a:lstStyle/>
        <a:p>
          <a:r>
            <a:rPr lang="uk-UA" sz="3400" dirty="0" smtClean="0"/>
            <a:t>Репортажні</a:t>
          </a:r>
        </a:p>
        <a:p>
          <a:r>
            <a:rPr lang="uk-UA" sz="1800" dirty="0" smtClean="0">
              <a:solidFill>
                <a:schemeClr val="accent5">
                  <a:lumMod val="50000"/>
                </a:schemeClr>
              </a:solidFill>
            </a:rPr>
            <a:t>(без втручання фотографа) </a:t>
          </a:r>
          <a:endParaRPr lang="uk-UA" sz="1800" dirty="0">
            <a:solidFill>
              <a:schemeClr val="accent5">
                <a:lumMod val="50000"/>
              </a:schemeClr>
            </a:solidFill>
          </a:endParaRPr>
        </a:p>
      </dgm:t>
    </dgm:pt>
    <dgm:pt modelId="{2D4EA87C-2A4D-40A9-A22D-212DFF59E3D5}" type="parTrans" cxnId="{AD07E02F-E6EF-4866-B4EB-91D0BDE1AFB9}">
      <dgm:prSet/>
      <dgm:spPr/>
      <dgm:t>
        <a:bodyPr/>
        <a:lstStyle/>
        <a:p>
          <a:endParaRPr lang="uk-UA"/>
        </a:p>
      </dgm:t>
    </dgm:pt>
    <dgm:pt modelId="{3ACEB120-7D6E-4608-98B7-9B326F94AD62}" type="sibTrans" cxnId="{AD07E02F-E6EF-4866-B4EB-91D0BDE1AFB9}">
      <dgm:prSet/>
      <dgm:spPr/>
      <dgm:t>
        <a:bodyPr/>
        <a:lstStyle/>
        <a:p>
          <a:endParaRPr lang="uk-UA"/>
        </a:p>
      </dgm:t>
    </dgm:pt>
    <dgm:pt modelId="{057EE5D4-4782-41BC-8E8C-2E5217700464}">
      <dgm:prSet phldrT="[Текст]"/>
      <dgm:spPr/>
      <dgm:t>
        <a:bodyPr/>
        <a:lstStyle/>
        <a:p>
          <a:r>
            <a:rPr lang="uk-UA" dirty="0" smtClean="0"/>
            <a:t>Постановочні </a:t>
          </a:r>
          <a:endParaRPr lang="uk-UA" dirty="0"/>
        </a:p>
      </dgm:t>
    </dgm:pt>
    <dgm:pt modelId="{3A5C8A2D-E37A-4BA7-B470-E1B0AB916932}" type="parTrans" cxnId="{49AF9499-329E-4F4B-B770-B7CFD7ACFCE4}">
      <dgm:prSet/>
      <dgm:spPr/>
      <dgm:t>
        <a:bodyPr/>
        <a:lstStyle/>
        <a:p>
          <a:endParaRPr lang="uk-UA"/>
        </a:p>
      </dgm:t>
    </dgm:pt>
    <dgm:pt modelId="{EED0D747-52F5-4475-BA04-AF20C04ABBE0}" type="sibTrans" cxnId="{49AF9499-329E-4F4B-B770-B7CFD7ACFCE4}">
      <dgm:prSet/>
      <dgm:spPr/>
      <dgm:t>
        <a:bodyPr/>
        <a:lstStyle/>
        <a:p>
          <a:endParaRPr lang="uk-UA"/>
        </a:p>
      </dgm:t>
    </dgm:pt>
    <dgm:pt modelId="{ED12ED59-1AB1-4309-BD71-7213D5937ED0}">
      <dgm:prSet phldrT="[Текст]"/>
      <dgm:spPr/>
      <dgm:t>
        <a:bodyPr/>
        <a:lstStyle/>
        <a:p>
          <a:endParaRPr lang="uk-UA" dirty="0"/>
        </a:p>
      </dgm:t>
    </dgm:pt>
    <dgm:pt modelId="{0E639C60-7812-4F09-8D4A-34CF03B5BE08}" type="parTrans" cxnId="{F06BBD89-5087-4A54-9A3E-2707E5FE2022}">
      <dgm:prSet/>
      <dgm:spPr/>
      <dgm:t>
        <a:bodyPr/>
        <a:lstStyle/>
        <a:p>
          <a:endParaRPr lang="uk-UA"/>
        </a:p>
      </dgm:t>
    </dgm:pt>
    <dgm:pt modelId="{90D65EA6-F3E3-49F9-96B3-24369CE0E0B5}" type="sibTrans" cxnId="{F06BBD89-5087-4A54-9A3E-2707E5FE2022}">
      <dgm:prSet/>
      <dgm:spPr/>
      <dgm:t>
        <a:bodyPr/>
        <a:lstStyle/>
        <a:p>
          <a:endParaRPr lang="uk-UA"/>
        </a:p>
      </dgm:t>
    </dgm:pt>
    <dgm:pt modelId="{310B8F39-7FBC-4879-81B9-F36597CE17FD}" type="pres">
      <dgm:prSet presAssocID="{EFCB5DAB-1AEE-45BE-AE9B-F94B28437A95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AA9F071D-9D74-4188-8A51-134B9482B7B6}" type="pres">
      <dgm:prSet presAssocID="{F7448F0F-6DB4-4826-8322-BB8454E8F6B1}" presName="roof" presStyleLbl="dkBgShp" presStyleIdx="0" presStyleCnt="2"/>
      <dgm:spPr/>
      <dgm:t>
        <a:bodyPr/>
        <a:lstStyle/>
        <a:p>
          <a:endParaRPr lang="uk-UA"/>
        </a:p>
      </dgm:t>
    </dgm:pt>
    <dgm:pt modelId="{5BF71020-1416-4BBA-965F-6115C8E04971}" type="pres">
      <dgm:prSet presAssocID="{F7448F0F-6DB4-4826-8322-BB8454E8F6B1}" presName="pillars" presStyleCnt="0"/>
      <dgm:spPr/>
    </dgm:pt>
    <dgm:pt modelId="{496CA8D5-269B-45D2-8DC9-5EA53F338020}" type="pres">
      <dgm:prSet presAssocID="{F7448F0F-6DB4-4826-8322-BB8454E8F6B1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559659C-9F0B-4DA3-8D53-202C134499B8}" type="pres">
      <dgm:prSet presAssocID="{057EE5D4-4782-41BC-8E8C-2E5217700464}" presName="pillarX" presStyleLbl="node1" presStyleIdx="1" presStyleCnt="2" custScaleY="9961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1C322DC-5BA7-44E4-8A6F-86C6F911FE80}" type="pres">
      <dgm:prSet presAssocID="{F7448F0F-6DB4-4826-8322-BB8454E8F6B1}" presName="base" presStyleLbl="dkBgShp" presStyleIdx="1" presStyleCnt="2"/>
      <dgm:spPr/>
    </dgm:pt>
  </dgm:ptLst>
  <dgm:cxnLst>
    <dgm:cxn modelId="{AD07E02F-E6EF-4866-B4EB-91D0BDE1AFB9}" srcId="{F7448F0F-6DB4-4826-8322-BB8454E8F6B1}" destId="{B440152A-E4B2-4E0B-BC51-C28F14DC337C}" srcOrd="0" destOrd="0" parTransId="{2D4EA87C-2A4D-40A9-A22D-212DFF59E3D5}" sibTransId="{3ACEB120-7D6E-4608-98B7-9B326F94AD62}"/>
    <dgm:cxn modelId="{F162D0E0-D527-486B-B477-0370117C1ED0}" srcId="{EFCB5DAB-1AEE-45BE-AE9B-F94B28437A95}" destId="{F7448F0F-6DB4-4826-8322-BB8454E8F6B1}" srcOrd="0" destOrd="0" parTransId="{687F3F6C-74AD-43E6-A670-E4FB15113710}" sibTransId="{176C180A-125E-4705-AEF6-ECFCD77F772D}"/>
    <dgm:cxn modelId="{49AF9499-329E-4F4B-B770-B7CFD7ACFCE4}" srcId="{F7448F0F-6DB4-4826-8322-BB8454E8F6B1}" destId="{057EE5D4-4782-41BC-8E8C-2E5217700464}" srcOrd="1" destOrd="0" parTransId="{3A5C8A2D-E37A-4BA7-B470-E1B0AB916932}" sibTransId="{EED0D747-52F5-4475-BA04-AF20C04ABBE0}"/>
    <dgm:cxn modelId="{4F2C65FE-E823-4C74-BDA3-064BAAD32A21}" type="presOf" srcId="{EFCB5DAB-1AEE-45BE-AE9B-F94B28437A95}" destId="{310B8F39-7FBC-4879-81B9-F36597CE17FD}" srcOrd="0" destOrd="0" presId="urn:microsoft.com/office/officeart/2005/8/layout/hList3"/>
    <dgm:cxn modelId="{F06BBD89-5087-4A54-9A3E-2707E5FE2022}" srcId="{EFCB5DAB-1AEE-45BE-AE9B-F94B28437A95}" destId="{ED12ED59-1AB1-4309-BD71-7213D5937ED0}" srcOrd="1" destOrd="0" parTransId="{0E639C60-7812-4F09-8D4A-34CF03B5BE08}" sibTransId="{90D65EA6-F3E3-49F9-96B3-24369CE0E0B5}"/>
    <dgm:cxn modelId="{21658ABD-8864-4503-AE2A-AE979937C17B}" type="presOf" srcId="{B440152A-E4B2-4E0B-BC51-C28F14DC337C}" destId="{496CA8D5-269B-45D2-8DC9-5EA53F338020}" srcOrd="0" destOrd="0" presId="urn:microsoft.com/office/officeart/2005/8/layout/hList3"/>
    <dgm:cxn modelId="{6126B015-343B-4D5F-948C-08CBD910B51C}" type="presOf" srcId="{F7448F0F-6DB4-4826-8322-BB8454E8F6B1}" destId="{AA9F071D-9D74-4188-8A51-134B9482B7B6}" srcOrd="0" destOrd="0" presId="urn:microsoft.com/office/officeart/2005/8/layout/hList3"/>
    <dgm:cxn modelId="{C6E2CC20-2666-481E-85DE-1764783DF37F}" type="presOf" srcId="{057EE5D4-4782-41BC-8E8C-2E5217700464}" destId="{E559659C-9F0B-4DA3-8D53-202C134499B8}" srcOrd="0" destOrd="0" presId="urn:microsoft.com/office/officeart/2005/8/layout/hList3"/>
    <dgm:cxn modelId="{BF3BCC45-A93C-46A0-87EA-44A7A22EF72D}" type="presParOf" srcId="{310B8F39-7FBC-4879-81B9-F36597CE17FD}" destId="{AA9F071D-9D74-4188-8A51-134B9482B7B6}" srcOrd="0" destOrd="0" presId="urn:microsoft.com/office/officeart/2005/8/layout/hList3"/>
    <dgm:cxn modelId="{6B04CEE1-EA83-46BE-979E-06F7B7AAE3D9}" type="presParOf" srcId="{310B8F39-7FBC-4879-81B9-F36597CE17FD}" destId="{5BF71020-1416-4BBA-965F-6115C8E04971}" srcOrd="1" destOrd="0" presId="urn:microsoft.com/office/officeart/2005/8/layout/hList3"/>
    <dgm:cxn modelId="{EC0BF20C-625E-43A3-928C-B757C6FAC4F9}" type="presParOf" srcId="{5BF71020-1416-4BBA-965F-6115C8E04971}" destId="{496CA8D5-269B-45D2-8DC9-5EA53F338020}" srcOrd="0" destOrd="0" presId="urn:microsoft.com/office/officeart/2005/8/layout/hList3"/>
    <dgm:cxn modelId="{6FEF26DF-B684-4AF0-A2BD-BC552DAA85EF}" type="presParOf" srcId="{5BF71020-1416-4BBA-965F-6115C8E04971}" destId="{E559659C-9F0B-4DA3-8D53-202C134499B8}" srcOrd="1" destOrd="0" presId="urn:microsoft.com/office/officeart/2005/8/layout/hList3"/>
    <dgm:cxn modelId="{83BA5BAC-DCA5-4A17-AAED-3846D11518D2}" type="presParOf" srcId="{310B8F39-7FBC-4879-81B9-F36597CE17FD}" destId="{41C322DC-5BA7-44E4-8A6F-86C6F911FE8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D72D7AD-C0EC-4E67-AC2B-0DC2347B7797}" type="doc">
      <dgm:prSet loTypeId="urn:microsoft.com/office/officeart/2005/8/layout/vList5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uk-UA"/>
        </a:p>
      </dgm:t>
    </dgm:pt>
    <dgm:pt modelId="{F618FD4D-6D0F-475B-B94C-7F1F9C241F83}">
      <dgm:prSet phldrT="[Текст]" custT="1"/>
      <dgm:spPr/>
      <dgm:t>
        <a:bodyPr/>
        <a:lstStyle/>
        <a:p>
          <a:r>
            <a:rPr lang="uk-UA" sz="28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Засоби виразності фотографії </a:t>
          </a:r>
          <a:endParaRPr lang="uk-UA" sz="2800" b="1" dirty="0">
            <a:solidFill>
              <a:schemeClr val="tx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E08BAB1-66DD-4316-BD21-A19520D09314}" type="parTrans" cxnId="{2860C3CB-E681-411D-B331-CB4E94BA9E08}">
      <dgm:prSet/>
      <dgm:spPr/>
      <dgm:t>
        <a:bodyPr/>
        <a:lstStyle/>
        <a:p>
          <a:endParaRPr lang="uk-UA"/>
        </a:p>
      </dgm:t>
    </dgm:pt>
    <dgm:pt modelId="{E6927F31-1FED-4F6A-9F5D-87501CD7FC8E}" type="sibTrans" cxnId="{2860C3CB-E681-411D-B331-CB4E94BA9E08}">
      <dgm:prSet/>
      <dgm:spPr/>
      <dgm:t>
        <a:bodyPr/>
        <a:lstStyle/>
        <a:p>
          <a:endParaRPr lang="uk-UA"/>
        </a:p>
      </dgm:t>
    </dgm:pt>
    <dgm:pt modelId="{BA3A277A-56E0-41EC-A61A-FB623182CB42}">
      <dgm:prSet phldrT="[Текст]"/>
      <dgm:spPr/>
      <dgm:t>
        <a:bodyPr/>
        <a:lstStyle/>
        <a:p>
          <a:r>
            <a:rPr lang="uk-UA" dirty="0" smtClean="0"/>
            <a:t>Композиція </a:t>
          </a:r>
          <a:endParaRPr lang="uk-UA" dirty="0"/>
        </a:p>
      </dgm:t>
    </dgm:pt>
    <dgm:pt modelId="{B86E2269-EC3E-469D-8BD0-208E90C0DB58}" type="parTrans" cxnId="{554DDFB4-A783-4D26-8177-2F138513FDCF}">
      <dgm:prSet/>
      <dgm:spPr/>
      <dgm:t>
        <a:bodyPr/>
        <a:lstStyle/>
        <a:p>
          <a:endParaRPr lang="uk-UA"/>
        </a:p>
      </dgm:t>
    </dgm:pt>
    <dgm:pt modelId="{92BD384D-B559-481D-A044-32977956941B}" type="sibTrans" cxnId="{554DDFB4-A783-4D26-8177-2F138513FDCF}">
      <dgm:prSet/>
      <dgm:spPr/>
      <dgm:t>
        <a:bodyPr/>
        <a:lstStyle/>
        <a:p>
          <a:endParaRPr lang="uk-UA"/>
        </a:p>
      </dgm:t>
    </dgm:pt>
    <dgm:pt modelId="{33DA33C0-39F2-4E2A-8DC8-F158E2E1FBC3}">
      <dgm:prSet phldrT="[Текст]"/>
      <dgm:spPr/>
      <dgm:t>
        <a:bodyPr/>
        <a:lstStyle/>
        <a:p>
          <a:r>
            <a:rPr lang="uk-UA" dirty="0" smtClean="0"/>
            <a:t>Ритм, рух, спокій, симетрія, асиметрія, рівновага…</a:t>
          </a:r>
          <a:endParaRPr lang="uk-UA" dirty="0"/>
        </a:p>
      </dgm:t>
    </dgm:pt>
    <dgm:pt modelId="{BD14964C-F610-497A-82E9-93E7A896323D}" type="parTrans" cxnId="{F3E293E6-63D3-4E16-9E09-139A46FAAD27}">
      <dgm:prSet/>
      <dgm:spPr/>
      <dgm:t>
        <a:bodyPr/>
        <a:lstStyle/>
        <a:p>
          <a:endParaRPr lang="uk-UA"/>
        </a:p>
      </dgm:t>
    </dgm:pt>
    <dgm:pt modelId="{67139EC8-473B-4B6F-A1F3-98361928F812}" type="sibTrans" cxnId="{F3E293E6-63D3-4E16-9E09-139A46FAAD27}">
      <dgm:prSet/>
      <dgm:spPr/>
      <dgm:t>
        <a:bodyPr/>
        <a:lstStyle/>
        <a:p>
          <a:endParaRPr lang="uk-UA"/>
        </a:p>
      </dgm:t>
    </dgm:pt>
    <dgm:pt modelId="{557AE0C6-9412-4F04-8B72-07291971BCA5}">
      <dgm:prSet phldrT="[Текст]"/>
      <dgm:spPr/>
      <dgm:t>
        <a:bodyPr/>
        <a:lstStyle/>
        <a:p>
          <a:r>
            <a:rPr lang="uk-UA" dirty="0" err="1" smtClean="0"/>
            <a:t>Кольоро</a:t>
          </a:r>
          <a:r>
            <a:rPr lang="uk-UA" dirty="0" smtClean="0"/>
            <a:t> </a:t>
          </a:r>
          <a:r>
            <a:rPr lang="uk-UA" dirty="0" err="1" smtClean="0"/>
            <a:t>знавство</a:t>
          </a:r>
          <a:r>
            <a:rPr lang="uk-UA" dirty="0" smtClean="0"/>
            <a:t> </a:t>
          </a:r>
          <a:endParaRPr lang="uk-UA" dirty="0"/>
        </a:p>
      </dgm:t>
    </dgm:pt>
    <dgm:pt modelId="{F6C81222-CD1C-4BDD-A357-5F58FB75B214}" type="parTrans" cxnId="{0E2B1B68-15E4-4741-9661-240B87A33199}">
      <dgm:prSet/>
      <dgm:spPr/>
      <dgm:t>
        <a:bodyPr/>
        <a:lstStyle/>
        <a:p>
          <a:endParaRPr lang="uk-UA"/>
        </a:p>
      </dgm:t>
    </dgm:pt>
    <dgm:pt modelId="{6155A2E3-ED7F-4D7A-9719-5BCBD09764A5}" type="sibTrans" cxnId="{0E2B1B68-15E4-4741-9661-240B87A33199}">
      <dgm:prSet/>
      <dgm:spPr/>
      <dgm:t>
        <a:bodyPr/>
        <a:lstStyle/>
        <a:p>
          <a:endParaRPr lang="uk-UA"/>
        </a:p>
      </dgm:t>
    </dgm:pt>
    <dgm:pt modelId="{72B39072-9EDC-41B1-851F-7E9C2AD36E7D}">
      <dgm:prSet phldrT="[Текст]"/>
      <dgm:spPr/>
      <dgm:t>
        <a:bodyPr/>
        <a:lstStyle/>
        <a:p>
          <a:r>
            <a:rPr lang="uk-UA" dirty="0" smtClean="0"/>
            <a:t>Ахроматичні, хроматичні, теплі, холодні, тон, світлотінь , колір, колорит,   насиченість, символіка…</a:t>
          </a:r>
          <a:endParaRPr lang="uk-UA" dirty="0"/>
        </a:p>
      </dgm:t>
    </dgm:pt>
    <dgm:pt modelId="{15683947-57FE-4499-9463-8E07BAB6CF08}" type="parTrans" cxnId="{9668C144-7FFF-48DF-A626-07CA91131D6F}">
      <dgm:prSet/>
      <dgm:spPr/>
      <dgm:t>
        <a:bodyPr/>
        <a:lstStyle/>
        <a:p>
          <a:endParaRPr lang="uk-UA"/>
        </a:p>
      </dgm:t>
    </dgm:pt>
    <dgm:pt modelId="{4407D999-C222-4383-9835-03172E2663CD}" type="sibTrans" cxnId="{9668C144-7FFF-48DF-A626-07CA91131D6F}">
      <dgm:prSet/>
      <dgm:spPr/>
      <dgm:t>
        <a:bodyPr/>
        <a:lstStyle/>
        <a:p>
          <a:endParaRPr lang="uk-UA"/>
        </a:p>
      </dgm:t>
    </dgm:pt>
    <dgm:pt modelId="{5ED12402-F776-4341-89A2-344459466E22}">
      <dgm:prSet phldrT="[Текст]"/>
      <dgm:spPr/>
      <dgm:t>
        <a:bodyPr/>
        <a:lstStyle/>
        <a:p>
          <a:r>
            <a:rPr lang="uk-UA" dirty="0" smtClean="0"/>
            <a:t>Ракурс </a:t>
          </a:r>
          <a:endParaRPr lang="uk-UA" dirty="0"/>
        </a:p>
      </dgm:t>
    </dgm:pt>
    <dgm:pt modelId="{9A661012-C0CE-4FF8-8AAB-D33F0B47291C}" type="parTrans" cxnId="{CDDC1005-C5E6-4FFC-8DCE-47C12B274D04}">
      <dgm:prSet/>
      <dgm:spPr/>
      <dgm:t>
        <a:bodyPr/>
        <a:lstStyle/>
        <a:p>
          <a:endParaRPr lang="uk-UA"/>
        </a:p>
      </dgm:t>
    </dgm:pt>
    <dgm:pt modelId="{E877ED00-AE54-465E-8342-1867CC70CEC1}" type="sibTrans" cxnId="{CDDC1005-C5E6-4FFC-8DCE-47C12B274D04}">
      <dgm:prSet/>
      <dgm:spPr/>
      <dgm:t>
        <a:bodyPr/>
        <a:lstStyle/>
        <a:p>
          <a:endParaRPr lang="uk-UA"/>
        </a:p>
      </dgm:t>
    </dgm:pt>
    <dgm:pt modelId="{BEE5F6C4-E88A-44D3-8354-5E669B5A0477}">
      <dgm:prSet phldrT="[Текст]"/>
      <dgm:spPr/>
      <dgm:t>
        <a:bodyPr/>
        <a:lstStyle/>
        <a:p>
          <a:r>
            <a:rPr lang="uk-UA" dirty="0" smtClean="0"/>
            <a:t>Мить зйомки</a:t>
          </a:r>
          <a:endParaRPr lang="uk-UA" dirty="0"/>
        </a:p>
      </dgm:t>
    </dgm:pt>
    <dgm:pt modelId="{664B7C7B-D185-4795-866C-3E1DA696BDD0}" type="parTrans" cxnId="{4CF682AD-3308-46E3-82F0-8FB65C57B674}">
      <dgm:prSet/>
      <dgm:spPr/>
      <dgm:t>
        <a:bodyPr/>
        <a:lstStyle/>
        <a:p>
          <a:endParaRPr lang="uk-UA"/>
        </a:p>
      </dgm:t>
    </dgm:pt>
    <dgm:pt modelId="{83E1076C-1603-400A-9CBE-F80E794BC68A}" type="sibTrans" cxnId="{4CF682AD-3308-46E3-82F0-8FB65C57B674}">
      <dgm:prSet/>
      <dgm:spPr/>
      <dgm:t>
        <a:bodyPr/>
        <a:lstStyle/>
        <a:p>
          <a:endParaRPr lang="uk-UA"/>
        </a:p>
      </dgm:t>
    </dgm:pt>
    <dgm:pt modelId="{D12708F6-CBAE-4DEC-9794-BA5AC5992590}">
      <dgm:prSet phldrT="[Текст]"/>
      <dgm:spPr/>
      <dgm:t>
        <a:bodyPr/>
        <a:lstStyle/>
        <a:p>
          <a:r>
            <a:rPr lang="uk-UA" dirty="0" smtClean="0"/>
            <a:t>Техніка фотозйомки</a:t>
          </a:r>
          <a:endParaRPr lang="uk-UA" dirty="0"/>
        </a:p>
      </dgm:t>
    </dgm:pt>
    <dgm:pt modelId="{8D0E6A41-8DE2-4047-AD9F-E6C6A3934592}" type="parTrans" cxnId="{A3B0BDBB-926D-4905-8519-48F58B7548C6}">
      <dgm:prSet/>
      <dgm:spPr/>
      <dgm:t>
        <a:bodyPr/>
        <a:lstStyle/>
        <a:p>
          <a:endParaRPr lang="uk-UA"/>
        </a:p>
      </dgm:t>
    </dgm:pt>
    <dgm:pt modelId="{242AFFA4-ECA3-4419-B3BE-BAED36A500C7}" type="sibTrans" cxnId="{A3B0BDBB-926D-4905-8519-48F58B7548C6}">
      <dgm:prSet/>
      <dgm:spPr/>
      <dgm:t>
        <a:bodyPr/>
        <a:lstStyle/>
        <a:p>
          <a:endParaRPr lang="uk-UA"/>
        </a:p>
      </dgm:t>
    </dgm:pt>
    <dgm:pt modelId="{D9E097B1-7EF9-4C85-A585-15B866F85B23}">
      <dgm:prSet phldrT="[Текст]"/>
      <dgm:spPr/>
      <dgm:t>
        <a:bodyPr/>
        <a:lstStyle/>
        <a:p>
          <a:r>
            <a:rPr lang="uk-UA" dirty="0" smtClean="0"/>
            <a:t>Прийоми оброблення фотоматеріалів </a:t>
          </a:r>
          <a:endParaRPr lang="uk-UA" dirty="0"/>
        </a:p>
      </dgm:t>
    </dgm:pt>
    <dgm:pt modelId="{C8A57A64-4596-47BF-8C4D-60E8F62873F9}" type="parTrans" cxnId="{65759555-5D60-4FE6-9FBF-C387CCEF8ADD}">
      <dgm:prSet/>
      <dgm:spPr/>
      <dgm:t>
        <a:bodyPr/>
        <a:lstStyle/>
        <a:p>
          <a:endParaRPr lang="uk-UA"/>
        </a:p>
      </dgm:t>
    </dgm:pt>
    <dgm:pt modelId="{3E1FB877-C832-4D96-B06A-E95F597044EC}" type="sibTrans" cxnId="{65759555-5D60-4FE6-9FBF-C387CCEF8ADD}">
      <dgm:prSet/>
      <dgm:spPr/>
      <dgm:t>
        <a:bodyPr/>
        <a:lstStyle/>
        <a:p>
          <a:endParaRPr lang="uk-UA"/>
        </a:p>
      </dgm:t>
    </dgm:pt>
    <dgm:pt modelId="{05E61340-2F68-4A3C-8EDF-13B152DF2696}" type="pres">
      <dgm:prSet presAssocID="{6D72D7AD-C0EC-4E67-AC2B-0DC2347B7797}" presName="Name0" presStyleCnt="0">
        <dgm:presLayoutVars>
          <dgm:dir/>
          <dgm:animLvl val="lvl"/>
          <dgm:resizeHandles val="exact"/>
        </dgm:presLayoutVars>
      </dgm:prSet>
      <dgm:spPr/>
    </dgm:pt>
    <dgm:pt modelId="{422B992F-5241-4C61-A613-1BA64FE05B20}" type="pres">
      <dgm:prSet presAssocID="{F618FD4D-6D0F-475B-B94C-7F1F9C241F83}" presName="linNode" presStyleCnt="0"/>
      <dgm:spPr/>
    </dgm:pt>
    <dgm:pt modelId="{FB8B3CBF-31F1-4151-9B49-8590B2D6DE6B}" type="pres">
      <dgm:prSet presAssocID="{F618FD4D-6D0F-475B-B94C-7F1F9C241F83}" presName="parentText" presStyleLbl="node1" presStyleIdx="0" presStyleCnt="7" custScaleX="277778">
        <dgm:presLayoutVars>
          <dgm:chMax val="1"/>
          <dgm:bulletEnabled val="1"/>
        </dgm:presLayoutVars>
      </dgm:prSet>
      <dgm:spPr/>
    </dgm:pt>
    <dgm:pt modelId="{BBEDD45A-3950-470E-B064-46F63833A6A9}" type="pres">
      <dgm:prSet presAssocID="{E6927F31-1FED-4F6A-9F5D-87501CD7FC8E}" presName="sp" presStyleCnt="0"/>
      <dgm:spPr/>
    </dgm:pt>
    <dgm:pt modelId="{B15D31E9-ADDA-4211-B3C6-896C20AD35F5}" type="pres">
      <dgm:prSet presAssocID="{BA3A277A-56E0-41EC-A61A-FB623182CB42}" presName="linNode" presStyleCnt="0"/>
      <dgm:spPr/>
    </dgm:pt>
    <dgm:pt modelId="{4E53C6E8-C075-4B18-BBBA-D42042552A08}" type="pres">
      <dgm:prSet presAssocID="{BA3A277A-56E0-41EC-A61A-FB623182CB42}" presName="parentText" presStyleLbl="node1" presStyleIdx="1" presStyleCnt="7">
        <dgm:presLayoutVars>
          <dgm:chMax val="1"/>
          <dgm:bulletEnabled val="1"/>
        </dgm:presLayoutVars>
      </dgm:prSet>
      <dgm:spPr/>
    </dgm:pt>
    <dgm:pt modelId="{7C655D3E-82F6-4DA1-B8CE-F4E6357F3CE0}" type="pres">
      <dgm:prSet presAssocID="{BA3A277A-56E0-41EC-A61A-FB623182CB42}" presName="descendantText" presStyleLbl="alignAccFollowNode1" presStyleIdx="0" presStyleCnt="2">
        <dgm:presLayoutVars>
          <dgm:bulletEnabled val="1"/>
        </dgm:presLayoutVars>
      </dgm:prSet>
      <dgm:spPr/>
    </dgm:pt>
    <dgm:pt modelId="{3AE4D5C2-8FB2-49EF-A274-8F925FD26D74}" type="pres">
      <dgm:prSet presAssocID="{92BD384D-B559-481D-A044-32977956941B}" presName="sp" presStyleCnt="0"/>
      <dgm:spPr/>
    </dgm:pt>
    <dgm:pt modelId="{B4A47382-7C67-4718-B60F-CE8B1268885A}" type="pres">
      <dgm:prSet presAssocID="{557AE0C6-9412-4F04-8B72-07291971BCA5}" presName="linNode" presStyleCnt="0"/>
      <dgm:spPr/>
    </dgm:pt>
    <dgm:pt modelId="{F0683097-AA64-49DB-A8F4-11A7D8A50753}" type="pres">
      <dgm:prSet presAssocID="{557AE0C6-9412-4F04-8B72-07291971BCA5}" presName="parentText" presStyleLbl="node1" presStyleIdx="2" presStyleCnt="7">
        <dgm:presLayoutVars>
          <dgm:chMax val="1"/>
          <dgm:bulletEnabled val="1"/>
        </dgm:presLayoutVars>
      </dgm:prSet>
      <dgm:spPr/>
    </dgm:pt>
    <dgm:pt modelId="{EC5400F3-2910-45E7-93D7-7642D2C41577}" type="pres">
      <dgm:prSet presAssocID="{557AE0C6-9412-4F04-8B72-07291971BCA5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0DD049B-20BC-4C48-A2F3-F99E22BBA23E}" type="pres">
      <dgm:prSet presAssocID="{6155A2E3-ED7F-4D7A-9719-5BCBD09764A5}" presName="sp" presStyleCnt="0"/>
      <dgm:spPr/>
    </dgm:pt>
    <dgm:pt modelId="{76A2EA4F-55E2-47A1-888D-EC5FFDF0AD01}" type="pres">
      <dgm:prSet presAssocID="{5ED12402-F776-4341-89A2-344459466E22}" presName="linNode" presStyleCnt="0"/>
      <dgm:spPr/>
    </dgm:pt>
    <dgm:pt modelId="{E3344483-9610-4E4B-9E59-68CED805822B}" type="pres">
      <dgm:prSet presAssocID="{5ED12402-F776-4341-89A2-344459466E22}" presName="parentText" presStyleLbl="node1" presStyleIdx="3" presStyleCnt="7">
        <dgm:presLayoutVars>
          <dgm:chMax val="1"/>
          <dgm:bulletEnabled val="1"/>
        </dgm:presLayoutVars>
      </dgm:prSet>
      <dgm:spPr/>
    </dgm:pt>
    <dgm:pt modelId="{F171B500-55EB-4F56-AED2-AAFA05B5CDEA}" type="pres">
      <dgm:prSet presAssocID="{E877ED00-AE54-465E-8342-1867CC70CEC1}" presName="sp" presStyleCnt="0"/>
      <dgm:spPr/>
    </dgm:pt>
    <dgm:pt modelId="{98AF4771-279F-403E-9CF5-249B3BFD5C2D}" type="pres">
      <dgm:prSet presAssocID="{BEE5F6C4-E88A-44D3-8354-5E669B5A0477}" presName="linNode" presStyleCnt="0"/>
      <dgm:spPr/>
    </dgm:pt>
    <dgm:pt modelId="{1E40FCA2-A58F-4C2F-B82C-A7506363968E}" type="pres">
      <dgm:prSet presAssocID="{BEE5F6C4-E88A-44D3-8354-5E669B5A0477}" presName="parentText" presStyleLbl="node1" presStyleIdx="4" presStyleCnt="7">
        <dgm:presLayoutVars>
          <dgm:chMax val="1"/>
          <dgm:bulletEnabled val="1"/>
        </dgm:presLayoutVars>
      </dgm:prSet>
      <dgm:spPr/>
    </dgm:pt>
    <dgm:pt modelId="{CAE12AD6-15A4-4032-9898-C0F66759F0F5}" type="pres">
      <dgm:prSet presAssocID="{83E1076C-1603-400A-9CBE-F80E794BC68A}" presName="sp" presStyleCnt="0"/>
      <dgm:spPr/>
    </dgm:pt>
    <dgm:pt modelId="{418302F2-BCEF-41AE-8EFF-51B4ABC72B1E}" type="pres">
      <dgm:prSet presAssocID="{D12708F6-CBAE-4DEC-9794-BA5AC5992590}" presName="linNode" presStyleCnt="0"/>
      <dgm:spPr/>
    </dgm:pt>
    <dgm:pt modelId="{0BCEF27A-9551-47E4-B7E5-11A353CDDCB1}" type="pres">
      <dgm:prSet presAssocID="{D12708F6-CBAE-4DEC-9794-BA5AC5992590}" presName="parentText" presStyleLbl="node1" presStyleIdx="5" presStyleCnt="7">
        <dgm:presLayoutVars>
          <dgm:chMax val="1"/>
          <dgm:bulletEnabled val="1"/>
        </dgm:presLayoutVars>
      </dgm:prSet>
      <dgm:spPr/>
    </dgm:pt>
    <dgm:pt modelId="{1C5C6207-111C-4DCD-8F71-EE00AD6CA707}" type="pres">
      <dgm:prSet presAssocID="{242AFFA4-ECA3-4419-B3BE-BAED36A500C7}" presName="sp" presStyleCnt="0"/>
      <dgm:spPr/>
    </dgm:pt>
    <dgm:pt modelId="{05D54DEC-F3D8-4682-98CA-C3347447065F}" type="pres">
      <dgm:prSet presAssocID="{D9E097B1-7EF9-4C85-A585-15B866F85B23}" presName="linNode" presStyleCnt="0"/>
      <dgm:spPr/>
    </dgm:pt>
    <dgm:pt modelId="{D3A5151D-DC7E-4EC8-A8BA-2D74251697DF}" type="pres">
      <dgm:prSet presAssocID="{D9E097B1-7EF9-4C85-A585-15B866F85B23}" presName="parentText" presStyleLbl="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50991116-7B1A-47B0-9046-556B71D77104}" type="presOf" srcId="{F618FD4D-6D0F-475B-B94C-7F1F9C241F83}" destId="{FB8B3CBF-31F1-4151-9B49-8590B2D6DE6B}" srcOrd="0" destOrd="0" presId="urn:microsoft.com/office/officeart/2005/8/layout/vList5"/>
    <dgm:cxn modelId="{4CF682AD-3308-46E3-82F0-8FB65C57B674}" srcId="{6D72D7AD-C0EC-4E67-AC2B-0DC2347B7797}" destId="{BEE5F6C4-E88A-44D3-8354-5E669B5A0477}" srcOrd="4" destOrd="0" parTransId="{664B7C7B-D185-4795-866C-3E1DA696BDD0}" sibTransId="{83E1076C-1603-400A-9CBE-F80E794BC68A}"/>
    <dgm:cxn modelId="{390DAEBF-4AD2-4EFC-B29B-8A036CF83703}" type="presOf" srcId="{33DA33C0-39F2-4E2A-8DC8-F158E2E1FBC3}" destId="{7C655D3E-82F6-4DA1-B8CE-F4E6357F3CE0}" srcOrd="0" destOrd="0" presId="urn:microsoft.com/office/officeart/2005/8/layout/vList5"/>
    <dgm:cxn modelId="{CDDC1005-C5E6-4FFC-8DCE-47C12B274D04}" srcId="{6D72D7AD-C0EC-4E67-AC2B-0DC2347B7797}" destId="{5ED12402-F776-4341-89A2-344459466E22}" srcOrd="3" destOrd="0" parTransId="{9A661012-C0CE-4FF8-8AAB-D33F0B47291C}" sibTransId="{E877ED00-AE54-465E-8342-1867CC70CEC1}"/>
    <dgm:cxn modelId="{5735C309-43C7-4FAF-A6C2-AE1CFE525809}" type="presOf" srcId="{D9E097B1-7EF9-4C85-A585-15B866F85B23}" destId="{D3A5151D-DC7E-4EC8-A8BA-2D74251697DF}" srcOrd="0" destOrd="0" presId="urn:microsoft.com/office/officeart/2005/8/layout/vList5"/>
    <dgm:cxn modelId="{0E2B1B68-15E4-4741-9661-240B87A33199}" srcId="{6D72D7AD-C0EC-4E67-AC2B-0DC2347B7797}" destId="{557AE0C6-9412-4F04-8B72-07291971BCA5}" srcOrd="2" destOrd="0" parTransId="{F6C81222-CD1C-4BDD-A357-5F58FB75B214}" sibTransId="{6155A2E3-ED7F-4D7A-9719-5BCBD09764A5}"/>
    <dgm:cxn modelId="{91D08797-2392-4A76-94EE-F950E78B6287}" type="presOf" srcId="{557AE0C6-9412-4F04-8B72-07291971BCA5}" destId="{F0683097-AA64-49DB-A8F4-11A7D8A50753}" srcOrd="0" destOrd="0" presId="urn:microsoft.com/office/officeart/2005/8/layout/vList5"/>
    <dgm:cxn modelId="{F3E293E6-63D3-4E16-9E09-139A46FAAD27}" srcId="{BA3A277A-56E0-41EC-A61A-FB623182CB42}" destId="{33DA33C0-39F2-4E2A-8DC8-F158E2E1FBC3}" srcOrd="0" destOrd="0" parTransId="{BD14964C-F610-497A-82E9-93E7A896323D}" sibTransId="{67139EC8-473B-4B6F-A1F3-98361928F812}"/>
    <dgm:cxn modelId="{DF04D337-91E4-440F-A980-36801ED51D41}" type="presOf" srcId="{6D72D7AD-C0EC-4E67-AC2B-0DC2347B7797}" destId="{05E61340-2F68-4A3C-8EDF-13B152DF2696}" srcOrd="0" destOrd="0" presId="urn:microsoft.com/office/officeart/2005/8/layout/vList5"/>
    <dgm:cxn modelId="{65759555-5D60-4FE6-9FBF-C387CCEF8ADD}" srcId="{6D72D7AD-C0EC-4E67-AC2B-0DC2347B7797}" destId="{D9E097B1-7EF9-4C85-A585-15B866F85B23}" srcOrd="6" destOrd="0" parTransId="{C8A57A64-4596-47BF-8C4D-60E8F62873F9}" sibTransId="{3E1FB877-C832-4D96-B06A-E95F597044EC}"/>
    <dgm:cxn modelId="{554DDFB4-A783-4D26-8177-2F138513FDCF}" srcId="{6D72D7AD-C0EC-4E67-AC2B-0DC2347B7797}" destId="{BA3A277A-56E0-41EC-A61A-FB623182CB42}" srcOrd="1" destOrd="0" parTransId="{B86E2269-EC3E-469D-8BD0-208E90C0DB58}" sibTransId="{92BD384D-B559-481D-A044-32977956941B}"/>
    <dgm:cxn modelId="{A3B0BDBB-926D-4905-8519-48F58B7548C6}" srcId="{6D72D7AD-C0EC-4E67-AC2B-0DC2347B7797}" destId="{D12708F6-CBAE-4DEC-9794-BA5AC5992590}" srcOrd="5" destOrd="0" parTransId="{8D0E6A41-8DE2-4047-AD9F-E6C6A3934592}" sibTransId="{242AFFA4-ECA3-4419-B3BE-BAED36A500C7}"/>
    <dgm:cxn modelId="{27C1EEB6-2FCA-40E7-A42B-308ABCC01ECA}" type="presOf" srcId="{BA3A277A-56E0-41EC-A61A-FB623182CB42}" destId="{4E53C6E8-C075-4B18-BBBA-D42042552A08}" srcOrd="0" destOrd="0" presId="urn:microsoft.com/office/officeart/2005/8/layout/vList5"/>
    <dgm:cxn modelId="{9668C144-7FFF-48DF-A626-07CA91131D6F}" srcId="{557AE0C6-9412-4F04-8B72-07291971BCA5}" destId="{72B39072-9EDC-41B1-851F-7E9C2AD36E7D}" srcOrd="0" destOrd="0" parTransId="{15683947-57FE-4499-9463-8E07BAB6CF08}" sibTransId="{4407D999-C222-4383-9835-03172E2663CD}"/>
    <dgm:cxn modelId="{9E077EF5-F072-44A6-929B-31523C71950D}" type="presOf" srcId="{72B39072-9EDC-41B1-851F-7E9C2AD36E7D}" destId="{EC5400F3-2910-45E7-93D7-7642D2C41577}" srcOrd="0" destOrd="0" presId="urn:microsoft.com/office/officeart/2005/8/layout/vList5"/>
    <dgm:cxn modelId="{2860C3CB-E681-411D-B331-CB4E94BA9E08}" srcId="{6D72D7AD-C0EC-4E67-AC2B-0DC2347B7797}" destId="{F618FD4D-6D0F-475B-B94C-7F1F9C241F83}" srcOrd="0" destOrd="0" parTransId="{1E08BAB1-66DD-4316-BD21-A19520D09314}" sibTransId="{E6927F31-1FED-4F6A-9F5D-87501CD7FC8E}"/>
    <dgm:cxn modelId="{7AF68F1F-A9EC-4007-B428-11A53AA40051}" type="presOf" srcId="{5ED12402-F776-4341-89A2-344459466E22}" destId="{E3344483-9610-4E4B-9E59-68CED805822B}" srcOrd="0" destOrd="0" presId="urn:microsoft.com/office/officeart/2005/8/layout/vList5"/>
    <dgm:cxn modelId="{9C6569B0-832F-4FBA-AAFD-64A640B3066F}" type="presOf" srcId="{BEE5F6C4-E88A-44D3-8354-5E669B5A0477}" destId="{1E40FCA2-A58F-4C2F-B82C-A7506363968E}" srcOrd="0" destOrd="0" presId="urn:microsoft.com/office/officeart/2005/8/layout/vList5"/>
    <dgm:cxn modelId="{D68F40A5-F5D9-4C52-8806-F9182DEC5098}" type="presOf" srcId="{D12708F6-CBAE-4DEC-9794-BA5AC5992590}" destId="{0BCEF27A-9551-47E4-B7E5-11A353CDDCB1}" srcOrd="0" destOrd="0" presId="urn:microsoft.com/office/officeart/2005/8/layout/vList5"/>
    <dgm:cxn modelId="{67222D55-AC26-44D3-8487-5A7D47CD8593}" type="presParOf" srcId="{05E61340-2F68-4A3C-8EDF-13B152DF2696}" destId="{422B992F-5241-4C61-A613-1BA64FE05B20}" srcOrd="0" destOrd="0" presId="urn:microsoft.com/office/officeart/2005/8/layout/vList5"/>
    <dgm:cxn modelId="{46D5747B-3B2E-4D85-AAAE-9666EDF6F631}" type="presParOf" srcId="{422B992F-5241-4C61-A613-1BA64FE05B20}" destId="{FB8B3CBF-31F1-4151-9B49-8590B2D6DE6B}" srcOrd="0" destOrd="0" presId="urn:microsoft.com/office/officeart/2005/8/layout/vList5"/>
    <dgm:cxn modelId="{BE04B2A8-11A2-486C-88A0-B92B2D0AE06E}" type="presParOf" srcId="{05E61340-2F68-4A3C-8EDF-13B152DF2696}" destId="{BBEDD45A-3950-470E-B064-46F63833A6A9}" srcOrd="1" destOrd="0" presId="urn:microsoft.com/office/officeart/2005/8/layout/vList5"/>
    <dgm:cxn modelId="{5C355D6B-CB79-4D98-8EAF-52F41EFB0C2F}" type="presParOf" srcId="{05E61340-2F68-4A3C-8EDF-13B152DF2696}" destId="{B15D31E9-ADDA-4211-B3C6-896C20AD35F5}" srcOrd="2" destOrd="0" presId="urn:microsoft.com/office/officeart/2005/8/layout/vList5"/>
    <dgm:cxn modelId="{7BDB53A7-0C89-4290-94DC-1CF1AA020490}" type="presParOf" srcId="{B15D31E9-ADDA-4211-B3C6-896C20AD35F5}" destId="{4E53C6E8-C075-4B18-BBBA-D42042552A08}" srcOrd="0" destOrd="0" presId="urn:microsoft.com/office/officeart/2005/8/layout/vList5"/>
    <dgm:cxn modelId="{9F72143E-20BE-49A4-BE6C-FF9B6C4BA491}" type="presParOf" srcId="{B15D31E9-ADDA-4211-B3C6-896C20AD35F5}" destId="{7C655D3E-82F6-4DA1-B8CE-F4E6357F3CE0}" srcOrd="1" destOrd="0" presId="urn:microsoft.com/office/officeart/2005/8/layout/vList5"/>
    <dgm:cxn modelId="{05D33506-867A-4A6E-B831-DDBFCCC2A8F4}" type="presParOf" srcId="{05E61340-2F68-4A3C-8EDF-13B152DF2696}" destId="{3AE4D5C2-8FB2-49EF-A274-8F925FD26D74}" srcOrd="3" destOrd="0" presId="urn:microsoft.com/office/officeart/2005/8/layout/vList5"/>
    <dgm:cxn modelId="{B939F0F7-3E61-4733-9B75-3BCD9B62689C}" type="presParOf" srcId="{05E61340-2F68-4A3C-8EDF-13B152DF2696}" destId="{B4A47382-7C67-4718-B60F-CE8B1268885A}" srcOrd="4" destOrd="0" presId="urn:microsoft.com/office/officeart/2005/8/layout/vList5"/>
    <dgm:cxn modelId="{F47A7CF6-DDFD-4819-AEE8-D9510F08DAC0}" type="presParOf" srcId="{B4A47382-7C67-4718-B60F-CE8B1268885A}" destId="{F0683097-AA64-49DB-A8F4-11A7D8A50753}" srcOrd="0" destOrd="0" presId="urn:microsoft.com/office/officeart/2005/8/layout/vList5"/>
    <dgm:cxn modelId="{F960433D-DC4C-4155-B5DD-90C09A928E37}" type="presParOf" srcId="{B4A47382-7C67-4718-B60F-CE8B1268885A}" destId="{EC5400F3-2910-45E7-93D7-7642D2C41577}" srcOrd="1" destOrd="0" presId="urn:microsoft.com/office/officeart/2005/8/layout/vList5"/>
    <dgm:cxn modelId="{D1096D47-3B9A-4EDE-AAAB-C6B0958147AB}" type="presParOf" srcId="{05E61340-2F68-4A3C-8EDF-13B152DF2696}" destId="{A0DD049B-20BC-4C48-A2F3-F99E22BBA23E}" srcOrd="5" destOrd="0" presId="urn:microsoft.com/office/officeart/2005/8/layout/vList5"/>
    <dgm:cxn modelId="{2A2D2D04-121A-4D6B-B2EB-6D18BFE7A494}" type="presParOf" srcId="{05E61340-2F68-4A3C-8EDF-13B152DF2696}" destId="{76A2EA4F-55E2-47A1-888D-EC5FFDF0AD01}" srcOrd="6" destOrd="0" presId="urn:microsoft.com/office/officeart/2005/8/layout/vList5"/>
    <dgm:cxn modelId="{F5BE1D23-663B-4593-BAC2-4FCCA5676ECF}" type="presParOf" srcId="{76A2EA4F-55E2-47A1-888D-EC5FFDF0AD01}" destId="{E3344483-9610-4E4B-9E59-68CED805822B}" srcOrd="0" destOrd="0" presId="urn:microsoft.com/office/officeart/2005/8/layout/vList5"/>
    <dgm:cxn modelId="{25EF4DF1-2EDD-4609-B26E-83C51E12B932}" type="presParOf" srcId="{05E61340-2F68-4A3C-8EDF-13B152DF2696}" destId="{F171B500-55EB-4F56-AED2-AAFA05B5CDEA}" srcOrd="7" destOrd="0" presId="urn:microsoft.com/office/officeart/2005/8/layout/vList5"/>
    <dgm:cxn modelId="{B1DC3593-56B1-479B-A1E7-5BD736AEA207}" type="presParOf" srcId="{05E61340-2F68-4A3C-8EDF-13B152DF2696}" destId="{98AF4771-279F-403E-9CF5-249B3BFD5C2D}" srcOrd="8" destOrd="0" presId="urn:microsoft.com/office/officeart/2005/8/layout/vList5"/>
    <dgm:cxn modelId="{C7ABB871-1DF9-4F81-8C4A-6E1448EA87B8}" type="presParOf" srcId="{98AF4771-279F-403E-9CF5-249B3BFD5C2D}" destId="{1E40FCA2-A58F-4C2F-B82C-A7506363968E}" srcOrd="0" destOrd="0" presId="urn:microsoft.com/office/officeart/2005/8/layout/vList5"/>
    <dgm:cxn modelId="{887241C6-8A4B-453F-9D6E-67376EC3DBEC}" type="presParOf" srcId="{05E61340-2F68-4A3C-8EDF-13B152DF2696}" destId="{CAE12AD6-15A4-4032-9898-C0F66759F0F5}" srcOrd="9" destOrd="0" presId="urn:microsoft.com/office/officeart/2005/8/layout/vList5"/>
    <dgm:cxn modelId="{7C82EB55-6851-4ED6-B19B-DD4A21AF8CE3}" type="presParOf" srcId="{05E61340-2F68-4A3C-8EDF-13B152DF2696}" destId="{418302F2-BCEF-41AE-8EFF-51B4ABC72B1E}" srcOrd="10" destOrd="0" presId="urn:microsoft.com/office/officeart/2005/8/layout/vList5"/>
    <dgm:cxn modelId="{790833F8-8AA2-46AF-BA30-211218DDDD5E}" type="presParOf" srcId="{418302F2-BCEF-41AE-8EFF-51B4ABC72B1E}" destId="{0BCEF27A-9551-47E4-B7E5-11A353CDDCB1}" srcOrd="0" destOrd="0" presId="urn:microsoft.com/office/officeart/2005/8/layout/vList5"/>
    <dgm:cxn modelId="{BDEBAB56-1284-4942-9550-422E0C3E6FCB}" type="presParOf" srcId="{05E61340-2F68-4A3C-8EDF-13B152DF2696}" destId="{1C5C6207-111C-4DCD-8F71-EE00AD6CA707}" srcOrd="11" destOrd="0" presId="urn:microsoft.com/office/officeart/2005/8/layout/vList5"/>
    <dgm:cxn modelId="{3BD8EC0F-419E-4A11-90B2-743A69DC91B0}" type="presParOf" srcId="{05E61340-2F68-4A3C-8EDF-13B152DF2696}" destId="{05D54DEC-F3D8-4682-98CA-C3347447065F}" srcOrd="12" destOrd="0" presId="urn:microsoft.com/office/officeart/2005/8/layout/vList5"/>
    <dgm:cxn modelId="{9FE4BC99-DD0D-479F-A3E2-28B2193C2034}" type="presParOf" srcId="{05D54DEC-F3D8-4682-98CA-C3347447065F}" destId="{D3A5151D-DC7E-4EC8-A8BA-2D74251697D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F9FC104-6494-4D80-90A9-E7A90FA3112A}" type="doc">
      <dgm:prSet loTypeId="urn:microsoft.com/office/officeart/2005/8/layout/vList4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uk-UA"/>
        </a:p>
      </dgm:t>
    </dgm:pt>
    <dgm:pt modelId="{25DDBFFF-6043-4F89-AF17-6A03CF3F36D6}">
      <dgm:prSet phldrT="[Текст]"/>
      <dgm:spPr/>
      <dgm:t>
        <a:bodyPr/>
        <a:lstStyle/>
        <a:p>
          <a:r>
            <a:rPr lang="uk-UA" dirty="0" smtClean="0"/>
            <a:t>Імпресіоністичний </a:t>
          </a:r>
          <a:endParaRPr lang="uk-UA" dirty="0"/>
        </a:p>
      </dgm:t>
    </dgm:pt>
    <dgm:pt modelId="{0C9F7AE6-5825-488F-979C-D7CA63E65E9D}" type="parTrans" cxnId="{14377774-2C76-4E69-A882-698C509641F1}">
      <dgm:prSet/>
      <dgm:spPr/>
      <dgm:t>
        <a:bodyPr/>
        <a:lstStyle/>
        <a:p>
          <a:endParaRPr lang="uk-UA"/>
        </a:p>
      </dgm:t>
    </dgm:pt>
    <dgm:pt modelId="{CD967DB7-F165-4896-A599-46359F1DF3AB}" type="sibTrans" cxnId="{14377774-2C76-4E69-A882-698C509641F1}">
      <dgm:prSet/>
      <dgm:spPr/>
      <dgm:t>
        <a:bodyPr/>
        <a:lstStyle/>
        <a:p>
          <a:endParaRPr lang="uk-UA"/>
        </a:p>
      </dgm:t>
    </dgm:pt>
    <dgm:pt modelId="{127D0429-C308-4829-A3C4-F22A23C63AA1}">
      <dgm:prSet phldrT="[Текст]"/>
      <dgm:spPr/>
      <dgm:t>
        <a:bodyPr/>
        <a:lstStyle/>
        <a:p>
          <a:r>
            <a:rPr lang="uk-UA" dirty="0" smtClean="0"/>
            <a:t>Декоративний </a:t>
          </a:r>
          <a:endParaRPr lang="uk-UA" dirty="0"/>
        </a:p>
      </dgm:t>
    </dgm:pt>
    <dgm:pt modelId="{12E9954D-CF55-4855-A017-9BD03313B3AE}" type="parTrans" cxnId="{BEEFEE9C-8D4F-46DA-8492-0E1006C425FB}">
      <dgm:prSet/>
      <dgm:spPr/>
      <dgm:t>
        <a:bodyPr/>
        <a:lstStyle/>
        <a:p>
          <a:endParaRPr lang="uk-UA"/>
        </a:p>
      </dgm:t>
    </dgm:pt>
    <dgm:pt modelId="{F27E4ABA-6B15-4522-B4F6-976E19B46DA9}" type="sibTrans" cxnId="{BEEFEE9C-8D4F-46DA-8492-0E1006C425FB}">
      <dgm:prSet/>
      <dgm:spPr/>
      <dgm:t>
        <a:bodyPr/>
        <a:lstStyle/>
        <a:p>
          <a:endParaRPr lang="uk-UA"/>
        </a:p>
      </dgm:t>
    </dgm:pt>
    <dgm:pt modelId="{94825FAF-00CD-44C7-BAFF-09FCC2093403}">
      <dgm:prSet phldrT="[Текст]"/>
      <dgm:spPr/>
      <dgm:t>
        <a:bodyPr/>
        <a:lstStyle/>
        <a:p>
          <a:r>
            <a:rPr lang="uk-UA" dirty="0" smtClean="0"/>
            <a:t>Плакатно-рекламний </a:t>
          </a:r>
          <a:endParaRPr lang="uk-UA" dirty="0"/>
        </a:p>
      </dgm:t>
    </dgm:pt>
    <dgm:pt modelId="{1B42DCC8-C75B-4D92-B625-0A539560AA4B}" type="parTrans" cxnId="{BFB139AA-B636-4DA4-839C-8556E840E4E1}">
      <dgm:prSet/>
      <dgm:spPr/>
      <dgm:t>
        <a:bodyPr/>
        <a:lstStyle/>
        <a:p>
          <a:endParaRPr lang="uk-UA"/>
        </a:p>
      </dgm:t>
    </dgm:pt>
    <dgm:pt modelId="{45A61E05-CC68-4753-A30C-346C85535EB1}" type="sibTrans" cxnId="{BFB139AA-B636-4DA4-839C-8556E840E4E1}">
      <dgm:prSet/>
      <dgm:spPr/>
      <dgm:t>
        <a:bodyPr/>
        <a:lstStyle/>
        <a:p>
          <a:endParaRPr lang="uk-UA"/>
        </a:p>
      </dgm:t>
    </dgm:pt>
    <dgm:pt modelId="{0D2E9A38-38AB-40E8-ADF8-81AE0A79129C}">
      <dgm:prSet phldrT="[Текст]"/>
      <dgm:spPr/>
      <dgm:t>
        <a:bodyPr/>
        <a:lstStyle/>
        <a:p>
          <a:r>
            <a:rPr lang="uk-UA" dirty="0" smtClean="0"/>
            <a:t>Символічний </a:t>
          </a:r>
          <a:endParaRPr lang="uk-UA" dirty="0"/>
        </a:p>
      </dgm:t>
    </dgm:pt>
    <dgm:pt modelId="{3B5D0A52-76D0-4C16-9C60-67A62AC51BC7}" type="parTrans" cxnId="{4741A570-ACA0-4CB3-88D7-4CDC590A62B4}">
      <dgm:prSet/>
      <dgm:spPr/>
      <dgm:t>
        <a:bodyPr/>
        <a:lstStyle/>
        <a:p>
          <a:endParaRPr lang="uk-UA"/>
        </a:p>
      </dgm:t>
    </dgm:pt>
    <dgm:pt modelId="{96D62FD4-B3D0-470F-8DB0-94542E86362F}" type="sibTrans" cxnId="{4741A570-ACA0-4CB3-88D7-4CDC590A62B4}">
      <dgm:prSet/>
      <dgm:spPr/>
      <dgm:t>
        <a:bodyPr/>
        <a:lstStyle/>
        <a:p>
          <a:endParaRPr lang="uk-UA"/>
        </a:p>
      </dgm:t>
    </dgm:pt>
    <dgm:pt modelId="{8B3CA833-CE55-47BE-A7E6-ED5B02E9777D}">
      <dgm:prSet phldrT="[Текст]"/>
      <dgm:spPr/>
      <dgm:t>
        <a:bodyPr/>
        <a:lstStyle/>
        <a:p>
          <a:r>
            <a:rPr lang="uk-UA" dirty="0" smtClean="0"/>
            <a:t>Репортажний </a:t>
          </a:r>
          <a:endParaRPr lang="uk-UA" dirty="0"/>
        </a:p>
      </dgm:t>
    </dgm:pt>
    <dgm:pt modelId="{440D823F-7A31-4C45-B7D4-0D9360656422}" type="parTrans" cxnId="{94935DAE-D7F6-4106-BEF4-DA926C3E3DEF}">
      <dgm:prSet/>
      <dgm:spPr/>
      <dgm:t>
        <a:bodyPr/>
        <a:lstStyle/>
        <a:p>
          <a:endParaRPr lang="uk-UA"/>
        </a:p>
      </dgm:t>
    </dgm:pt>
    <dgm:pt modelId="{411419B0-5818-4D2D-86C5-751E3241B1FA}" type="sibTrans" cxnId="{94935DAE-D7F6-4106-BEF4-DA926C3E3DEF}">
      <dgm:prSet/>
      <dgm:spPr/>
      <dgm:t>
        <a:bodyPr/>
        <a:lstStyle/>
        <a:p>
          <a:endParaRPr lang="uk-UA"/>
        </a:p>
      </dgm:t>
    </dgm:pt>
    <dgm:pt modelId="{26AC3AFC-75B6-4717-AA4F-1C0E7CFF7CAA}">
      <dgm:prSet phldrT="[Текст]"/>
      <dgm:spPr/>
      <dgm:t>
        <a:bodyPr/>
        <a:lstStyle/>
        <a:p>
          <a:r>
            <a:rPr lang="uk-UA" dirty="0" smtClean="0"/>
            <a:t>Етнографічно-соціологічний </a:t>
          </a:r>
          <a:endParaRPr lang="uk-UA" dirty="0"/>
        </a:p>
      </dgm:t>
    </dgm:pt>
    <dgm:pt modelId="{F09C303C-E306-4809-A167-D72B9B2CCA73}" type="parTrans" cxnId="{12F16AF2-4BF7-4383-9DB7-BFFC392B190A}">
      <dgm:prSet/>
      <dgm:spPr/>
      <dgm:t>
        <a:bodyPr/>
        <a:lstStyle/>
        <a:p>
          <a:endParaRPr lang="uk-UA"/>
        </a:p>
      </dgm:t>
    </dgm:pt>
    <dgm:pt modelId="{AACFA389-4B05-436F-BCF2-D516C1E0359E}" type="sibTrans" cxnId="{12F16AF2-4BF7-4383-9DB7-BFFC392B190A}">
      <dgm:prSet/>
      <dgm:spPr/>
      <dgm:t>
        <a:bodyPr/>
        <a:lstStyle/>
        <a:p>
          <a:endParaRPr lang="uk-UA"/>
        </a:p>
      </dgm:t>
    </dgm:pt>
    <dgm:pt modelId="{7C852164-78B1-44A0-914B-93483250AF53}">
      <dgm:prSet phldrT="[Текст]"/>
      <dgm:spPr/>
      <dgm:t>
        <a:bodyPr/>
        <a:lstStyle/>
        <a:p>
          <a:r>
            <a:rPr lang="uk-UA" dirty="0" smtClean="0"/>
            <a:t>Художньо-конструктивний </a:t>
          </a:r>
          <a:endParaRPr lang="uk-UA" dirty="0"/>
        </a:p>
      </dgm:t>
    </dgm:pt>
    <dgm:pt modelId="{C35F709C-7036-4CA2-A24F-9D4CCA428EFC}" type="parTrans" cxnId="{93807082-FD07-4681-8328-1A5373B9C1FE}">
      <dgm:prSet/>
      <dgm:spPr/>
      <dgm:t>
        <a:bodyPr/>
        <a:lstStyle/>
        <a:p>
          <a:endParaRPr lang="uk-UA"/>
        </a:p>
      </dgm:t>
    </dgm:pt>
    <dgm:pt modelId="{647A937A-7CF5-4FFF-9D38-CA262BB45569}" type="sibTrans" cxnId="{93807082-FD07-4681-8328-1A5373B9C1FE}">
      <dgm:prSet/>
      <dgm:spPr/>
      <dgm:t>
        <a:bodyPr/>
        <a:lstStyle/>
        <a:p>
          <a:endParaRPr lang="uk-UA"/>
        </a:p>
      </dgm:t>
    </dgm:pt>
    <dgm:pt modelId="{24D5C8DB-2F63-4C24-97C3-7600E0BB9A13}" type="pres">
      <dgm:prSet presAssocID="{4F9FC104-6494-4D80-90A9-E7A90FA3112A}" presName="linear" presStyleCnt="0">
        <dgm:presLayoutVars>
          <dgm:dir/>
          <dgm:resizeHandles val="exact"/>
        </dgm:presLayoutVars>
      </dgm:prSet>
      <dgm:spPr/>
    </dgm:pt>
    <dgm:pt modelId="{EC3A249E-7F9B-4659-94E7-B8D2722F9C91}" type="pres">
      <dgm:prSet presAssocID="{25DDBFFF-6043-4F89-AF17-6A03CF3F36D6}" presName="comp" presStyleCnt="0"/>
      <dgm:spPr/>
    </dgm:pt>
    <dgm:pt modelId="{D90C62BA-1A56-463E-93B6-78196A73312E}" type="pres">
      <dgm:prSet presAssocID="{25DDBFFF-6043-4F89-AF17-6A03CF3F36D6}" presName="box" presStyleLbl="node1" presStyleIdx="0" presStyleCnt="7"/>
      <dgm:spPr/>
      <dgm:t>
        <a:bodyPr/>
        <a:lstStyle/>
        <a:p>
          <a:endParaRPr lang="uk-UA"/>
        </a:p>
      </dgm:t>
    </dgm:pt>
    <dgm:pt modelId="{F90BA95C-DD65-4308-8BD4-5467AC93ADF7}" type="pres">
      <dgm:prSet presAssocID="{25DDBFFF-6043-4F89-AF17-6A03CF3F36D6}" presName="img" presStyleLbl="fgImgPlace1" presStyleIdx="0" presStyleCnt="7" custScaleX="108111" custScaleY="119628" custLinFactNeighborX="-17162" custLinFactNeighborY="-268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3819632-652C-4B61-A44C-30E57ABF94B3}" type="pres">
      <dgm:prSet presAssocID="{25DDBFFF-6043-4F89-AF17-6A03CF3F36D6}" presName="text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09B3787-5BF1-4AEB-8386-EB52567289CC}" type="pres">
      <dgm:prSet presAssocID="{CD967DB7-F165-4896-A599-46359F1DF3AB}" presName="spacer" presStyleCnt="0"/>
      <dgm:spPr/>
    </dgm:pt>
    <dgm:pt modelId="{0EA90DF8-5C9A-468E-9D42-94655D193445}" type="pres">
      <dgm:prSet presAssocID="{127D0429-C308-4829-A3C4-F22A23C63AA1}" presName="comp" presStyleCnt="0"/>
      <dgm:spPr/>
    </dgm:pt>
    <dgm:pt modelId="{02BFC198-0606-4DBE-B76A-45123FDFAE6E}" type="pres">
      <dgm:prSet presAssocID="{127D0429-C308-4829-A3C4-F22A23C63AA1}" presName="box" presStyleLbl="node1" presStyleIdx="1" presStyleCnt="7"/>
      <dgm:spPr/>
      <dgm:t>
        <a:bodyPr/>
        <a:lstStyle/>
        <a:p>
          <a:endParaRPr lang="uk-UA"/>
        </a:p>
      </dgm:t>
    </dgm:pt>
    <dgm:pt modelId="{CA313815-4262-441F-8D2A-4FB2872043A1}" type="pres">
      <dgm:prSet presAssocID="{127D0429-C308-4829-A3C4-F22A23C63AA1}" presName="img" presStyleLbl="fgImgPlace1" presStyleIdx="1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D9F93FD-53B7-4CF5-AB89-D63021752A9E}" type="pres">
      <dgm:prSet presAssocID="{127D0429-C308-4829-A3C4-F22A23C63AA1}" presName="text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6EC94FA-11E7-4CE3-8D10-B1EEFEEE2E71}" type="pres">
      <dgm:prSet presAssocID="{F27E4ABA-6B15-4522-B4F6-976E19B46DA9}" presName="spacer" presStyleCnt="0"/>
      <dgm:spPr/>
    </dgm:pt>
    <dgm:pt modelId="{F05A63DD-E09C-475E-BBFB-61B0175413A4}" type="pres">
      <dgm:prSet presAssocID="{94825FAF-00CD-44C7-BAFF-09FCC2093403}" presName="comp" presStyleCnt="0"/>
      <dgm:spPr/>
    </dgm:pt>
    <dgm:pt modelId="{4656E7E4-1B10-4C07-91A9-2206B1168989}" type="pres">
      <dgm:prSet presAssocID="{94825FAF-00CD-44C7-BAFF-09FCC2093403}" presName="box" presStyleLbl="node1" presStyleIdx="2" presStyleCnt="7"/>
      <dgm:spPr/>
    </dgm:pt>
    <dgm:pt modelId="{3FB69C0E-EEA9-4CD7-A1E2-AFBC81D87D29}" type="pres">
      <dgm:prSet presAssocID="{94825FAF-00CD-44C7-BAFF-09FCC2093403}" presName="img" presStyleLbl="fgImgPlace1" presStyleIdx="2" presStyleCnt="7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28FB49C6-6F8F-43BB-9636-4E738FE47CF0}" type="pres">
      <dgm:prSet presAssocID="{94825FAF-00CD-44C7-BAFF-09FCC2093403}" presName="text" presStyleLbl="node1" presStyleIdx="2" presStyleCnt="7">
        <dgm:presLayoutVars>
          <dgm:bulletEnabled val="1"/>
        </dgm:presLayoutVars>
      </dgm:prSet>
      <dgm:spPr/>
    </dgm:pt>
    <dgm:pt modelId="{1185F913-AF88-484B-9971-DA092052E7BC}" type="pres">
      <dgm:prSet presAssocID="{45A61E05-CC68-4753-A30C-346C85535EB1}" presName="spacer" presStyleCnt="0"/>
      <dgm:spPr/>
    </dgm:pt>
    <dgm:pt modelId="{A493EF37-A132-49F1-B82B-5C11BD98D0C6}" type="pres">
      <dgm:prSet presAssocID="{0D2E9A38-38AB-40E8-ADF8-81AE0A79129C}" presName="comp" presStyleCnt="0"/>
      <dgm:spPr/>
    </dgm:pt>
    <dgm:pt modelId="{853C62BE-06FB-4781-8BAA-C00822161B40}" type="pres">
      <dgm:prSet presAssocID="{0D2E9A38-38AB-40E8-ADF8-81AE0A79129C}" presName="box" presStyleLbl="node1" presStyleIdx="3" presStyleCnt="7"/>
      <dgm:spPr/>
      <dgm:t>
        <a:bodyPr/>
        <a:lstStyle/>
        <a:p>
          <a:endParaRPr lang="uk-UA"/>
        </a:p>
      </dgm:t>
    </dgm:pt>
    <dgm:pt modelId="{5632901D-608E-445F-BEA6-BB0EADB902F8}" type="pres">
      <dgm:prSet presAssocID="{0D2E9A38-38AB-40E8-ADF8-81AE0A79129C}" presName="img" presStyleLbl="fgImgPlace1" presStyleIdx="3" presStyleCnt="7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0EFF30A7-E6A7-4FD9-BE44-15D353B06FD8}" type="pres">
      <dgm:prSet presAssocID="{0D2E9A38-38AB-40E8-ADF8-81AE0A79129C}" presName="text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D4471DC-74F9-4EED-8222-EFF19CE97A4E}" type="pres">
      <dgm:prSet presAssocID="{96D62FD4-B3D0-470F-8DB0-94542E86362F}" presName="spacer" presStyleCnt="0"/>
      <dgm:spPr/>
    </dgm:pt>
    <dgm:pt modelId="{DF874011-0C22-4995-8479-01139CDABDB2}" type="pres">
      <dgm:prSet presAssocID="{7C852164-78B1-44A0-914B-93483250AF53}" presName="comp" presStyleCnt="0"/>
      <dgm:spPr/>
    </dgm:pt>
    <dgm:pt modelId="{1005E575-4450-4787-BDB2-6DF8FE1C6908}" type="pres">
      <dgm:prSet presAssocID="{7C852164-78B1-44A0-914B-93483250AF53}" presName="box" presStyleLbl="node1" presStyleIdx="4" presStyleCnt="7"/>
      <dgm:spPr/>
      <dgm:t>
        <a:bodyPr/>
        <a:lstStyle/>
        <a:p>
          <a:endParaRPr lang="uk-UA"/>
        </a:p>
      </dgm:t>
    </dgm:pt>
    <dgm:pt modelId="{775ED46C-BCDA-4036-9629-522E006BDA31}" type="pres">
      <dgm:prSet presAssocID="{7C852164-78B1-44A0-914B-93483250AF53}" presName="img" presStyleLbl="fgImgPlace1" presStyleIdx="4" presStyleCnt="7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820A41A9-EA7A-4AB0-851B-93C33F68AA7D}" type="pres">
      <dgm:prSet presAssocID="{7C852164-78B1-44A0-914B-93483250AF53}" presName="text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83CD3D9-246C-4C48-8A3E-E8A1CD90B48C}" type="pres">
      <dgm:prSet presAssocID="{647A937A-7CF5-4FFF-9D38-CA262BB45569}" presName="spacer" presStyleCnt="0"/>
      <dgm:spPr/>
    </dgm:pt>
    <dgm:pt modelId="{D3E01458-22CF-4FE6-82E4-197F79087A0E}" type="pres">
      <dgm:prSet presAssocID="{26AC3AFC-75B6-4717-AA4F-1C0E7CFF7CAA}" presName="comp" presStyleCnt="0"/>
      <dgm:spPr/>
    </dgm:pt>
    <dgm:pt modelId="{3A04C4F4-7F2A-47E1-B527-AC00F4D50F76}" type="pres">
      <dgm:prSet presAssocID="{26AC3AFC-75B6-4717-AA4F-1C0E7CFF7CAA}" presName="box" presStyleLbl="node1" presStyleIdx="5" presStyleCnt="7"/>
      <dgm:spPr/>
      <dgm:t>
        <a:bodyPr/>
        <a:lstStyle/>
        <a:p>
          <a:endParaRPr lang="uk-UA"/>
        </a:p>
      </dgm:t>
    </dgm:pt>
    <dgm:pt modelId="{09305618-9AEE-414F-9E81-81B1A2B6478B}" type="pres">
      <dgm:prSet presAssocID="{26AC3AFC-75B6-4717-AA4F-1C0E7CFF7CAA}" presName="img" presStyleLbl="fgImgPlace1" presStyleIdx="5" presStyleCnt="7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BB884A57-1CC0-4E6E-9D73-0095AEB955F2}" type="pres">
      <dgm:prSet presAssocID="{26AC3AFC-75B6-4717-AA4F-1C0E7CFF7CAA}" presName="text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07BC226-7604-42CF-9E5B-0404FAD09179}" type="pres">
      <dgm:prSet presAssocID="{AACFA389-4B05-436F-BCF2-D516C1E0359E}" presName="spacer" presStyleCnt="0"/>
      <dgm:spPr/>
    </dgm:pt>
    <dgm:pt modelId="{B11210D0-2BF2-4960-9206-8A8BA1DBACBC}" type="pres">
      <dgm:prSet presAssocID="{8B3CA833-CE55-47BE-A7E6-ED5B02E9777D}" presName="comp" presStyleCnt="0"/>
      <dgm:spPr/>
    </dgm:pt>
    <dgm:pt modelId="{8D78EF7B-5FA2-4174-94F3-3626F6D07502}" type="pres">
      <dgm:prSet presAssocID="{8B3CA833-CE55-47BE-A7E6-ED5B02E9777D}" presName="box" presStyleLbl="node1" presStyleIdx="6" presStyleCnt="7"/>
      <dgm:spPr/>
    </dgm:pt>
    <dgm:pt modelId="{713A6E6B-58B4-48AC-B69C-7509D0D3B6A0}" type="pres">
      <dgm:prSet presAssocID="{8B3CA833-CE55-47BE-A7E6-ED5B02E9777D}" presName="img" presStyleLbl="fgImgPlace1" presStyleIdx="6" presStyleCnt="7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</dgm:pt>
    <dgm:pt modelId="{D3C1D8F8-5AD2-4A0A-AC2C-D113C0F51656}" type="pres">
      <dgm:prSet presAssocID="{8B3CA833-CE55-47BE-A7E6-ED5B02E9777D}" presName="text" presStyleLbl="node1" presStyleIdx="6" presStyleCnt="7">
        <dgm:presLayoutVars>
          <dgm:bulletEnabled val="1"/>
        </dgm:presLayoutVars>
      </dgm:prSet>
      <dgm:spPr/>
    </dgm:pt>
  </dgm:ptLst>
  <dgm:cxnLst>
    <dgm:cxn modelId="{DB316446-E09E-4B2E-AB85-01E70AF447F2}" type="presOf" srcId="{25DDBFFF-6043-4F89-AF17-6A03CF3F36D6}" destId="{D90C62BA-1A56-463E-93B6-78196A73312E}" srcOrd="0" destOrd="0" presId="urn:microsoft.com/office/officeart/2005/8/layout/vList4"/>
    <dgm:cxn modelId="{94935DAE-D7F6-4106-BEF4-DA926C3E3DEF}" srcId="{4F9FC104-6494-4D80-90A9-E7A90FA3112A}" destId="{8B3CA833-CE55-47BE-A7E6-ED5B02E9777D}" srcOrd="6" destOrd="0" parTransId="{440D823F-7A31-4C45-B7D4-0D9360656422}" sibTransId="{411419B0-5818-4D2D-86C5-751E3241B1FA}"/>
    <dgm:cxn modelId="{3034E546-4A03-4CE1-9FFD-225781128B73}" type="presOf" srcId="{0D2E9A38-38AB-40E8-ADF8-81AE0A79129C}" destId="{853C62BE-06FB-4781-8BAA-C00822161B40}" srcOrd="0" destOrd="0" presId="urn:microsoft.com/office/officeart/2005/8/layout/vList4"/>
    <dgm:cxn modelId="{8339EA81-C7CE-4FB4-A60C-F0587BA0356F}" type="presOf" srcId="{25DDBFFF-6043-4F89-AF17-6A03CF3F36D6}" destId="{A3819632-652C-4B61-A44C-30E57ABF94B3}" srcOrd="1" destOrd="0" presId="urn:microsoft.com/office/officeart/2005/8/layout/vList4"/>
    <dgm:cxn modelId="{2FAA8674-E32F-4691-A0E0-EEBA252E073B}" type="presOf" srcId="{8B3CA833-CE55-47BE-A7E6-ED5B02E9777D}" destId="{D3C1D8F8-5AD2-4A0A-AC2C-D113C0F51656}" srcOrd="1" destOrd="0" presId="urn:microsoft.com/office/officeart/2005/8/layout/vList4"/>
    <dgm:cxn modelId="{8A232A36-4780-4C6D-8D43-BEAE491BD88E}" type="presOf" srcId="{94825FAF-00CD-44C7-BAFF-09FCC2093403}" destId="{28FB49C6-6F8F-43BB-9636-4E738FE47CF0}" srcOrd="1" destOrd="0" presId="urn:microsoft.com/office/officeart/2005/8/layout/vList4"/>
    <dgm:cxn modelId="{7F32D9FC-BBBF-4160-8B7A-28541E53A496}" type="presOf" srcId="{26AC3AFC-75B6-4717-AA4F-1C0E7CFF7CAA}" destId="{3A04C4F4-7F2A-47E1-B527-AC00F4D50F76}" srcOrd="0" destOrd="0" presId="urn:microsoft.com/office/officeart/2005/8/layout/vList4"/>
    <dgm:cxn modelId="{FB57DF83-676F-45F7-961C-71DC0DEA2654}" type="presOf" srcId="{8B3CA833-CE55-47BE-A7E6-ED5B02E9777D}" destId="{8D78EF7B-5FA2-4174-94F3-3626F6D07502}" srcOrd="0" destOrd="0" presId="urn:microsoft.com/office/officeart/2005/8/layout/vList4"/>
    <dgm:cxn modelId="{93807082-FD07-4681-8328-1A5373B9C1FE}" srcId="{4F9FC104-6494-4D80-90A9-E7A90FA3112A}" destId="{7C852164-78B1-44A0-914B-93483250AF53}" srcOrd="4" destOrd="0" parTransId="{C35F709C-7036-4CA2-A24F-9D4CCA428EFC}" sibTransId="{647A937A-7CF5-4FFF-9D38-CA262BB45569}"/>
    <dgm:cxn modelId="{4741A570-ACA0-4CB3-88D7-4CDC590A62B4}" srcId="{4F9FC104-6494-4D80-90A9-E7A90FA3112A}" destId="{0D2E9A38-38AB-40E8-ADF8-81AE0A79129C}" srcOrd="3" destOrd="0" parTransId="{3B5D0A52-76D0-4C16-9C60-67A62AC51BC7}" sibTransId="{96D62FD4-B3D0-470F-8DB0-94542E86362F}"/>
    <dgm:cxn modelId="{6E326AF8-248F-4AF7-8837-76BF1FA5F610}" type="presOf" srcId="{127D0429-C308-4829-A3C4-F22A23C63AA1}" destId="{FD9F93FD-53B7-4CF5-AB89-D63021752A9E}" srcOrd="1" destOrd="0" presId="urn:microsoft.com/office/officeart/2005/8/layout/vList4"/>
    <dgm:cxn modelId="{12F16AF2-4BF7-4383-9DB7-BFFC392B190A}" srcId="{4F9FC104-6494-4D80-90A9-E7A90FA3112A}" destId="{26AC3AFC-75B6-4717-AA4F-1C0E7CFF7CAA}" srcOrd="5" destOrd="0" parTransId="{F09C303C-E306-4809-A167-D72B9B2CCA73}" sibTransId="{AACFA389-4B05-436F-BCF2-D516C1E0359E}"/>
    <dgm:cxn modelId="{BEEFEE9C-8D4F-46DA-8492-0E1006C425FB}" srcId="{4F9FC104-6494-4D80-90A9-E7A90FA3112A}" destId="{127D0429-C308-4829-A3C4-F22A23C63AA1}" srcOrd="1" destOrd="0" parTransId="{12E9954D-CF55-4855-A017-9BD03313B3AE}" sibTransId="{F27E4ABA-6B15-4522-B4F6-976E19B46DA9}"/>
    <dgm:cxn modelId="{065764F9-79AF-48C0-8EE9-122E779E55DF}" type="presOf" srcId="{7C852164-78B1-44A0-914B-93483250AF53}" destId="{820A41A9-EA7A-4AB0-851B-93C33F68AA7D}" srcOrd="1" destOrd="0" presId="urn:microsoft.com/office/officeart/2005/8/layout/vList4"/>
    <dgm:cxn modelId="{65A15038-1BF8-42C7-8022-C92A428D3253}" type="presOf" srcId="{26AC3AFC-75B6-4717-AA4F-1C0E7CFF7CAA}" destId="{BB884A57-1CC0-4E6E-9D73-0095AEB955F2}" srcOrd="1" destOrd="0" presId="urn:microsoft.com/office/officeart/2005/8/layout/vList4"/>
    <dgm:cxn modelId="{FFBB2E22-8E84-470B-9B58-133260083910}" type="presOf" srcId="{94825FAF-00CD-44C7-BAFF-09FCC2093403}" destId="{4656E7E4-1B10-4C07-91A9-2206B1168989}" srcOrd="0" destOrd="0" presId="urn:microsoft.com/office/officeart/2005/8/layout/vList4"/>
    <dgm:cxn modelId="{BFB139AA-B636-4DA4-839C-8556E840E4E1}" srcId="{4F9FC104-6494-4D80-90A9-E7A90FA3112A}" destId="{94825FAF-00CD-44C7-BAFF-09FCC2093403}" srcOrd="2" destOrd="0" parTransId="{1B42DCC8-C75B-4D92-B625-0A539560AA4B}" sibTransId="{45A61E05-CC68-4753-A30C-346C85535EB1}"/>
    <dgm:cxn modelId="{14377774-2C76-4E69-A882-698C509641F1}" srcId="{4F9FC104-6494-4D80-90A9-E7A90FA3112A}" destId="{25DDBFFF-6043-4F89-AF17-6A03CF3F36D6}" srcOrd="0" destOrd="0" parTransId="{0C9F7AE6-5825-488F-979C-D7CA63E65E9D}" sibTransId="{CD967DB7-F165-4896-A599-46359F1DF3AB}"/>
    <dgm:cxn modelId="{CF8FD8AB-773F-4B9F-AF2E-4C755B3F1D8A}" type="presOf" srcId="{4F9FC104-6494-4D80-90A9-E7A90FA3112A}" destId="{24D5C8DB-2F63-4C24-97C3-7600E0BB9A13}" srcOrd="0" destOrd="0" presId="urn:microsoft.com/office/officeart/2005/8/layout/vList4"/>
    <dgm:cxn modelId="{4721D0D2-6E2A-47FF-9B92-EFEFDF771EAC}" type="presOf" srcId="{7C852164-78B1-44A0-914B-93483250AF53}" destId="{1005E575-4450-4787-BDB2-6DF8FE1C6908}" srcOrd="0" destOrd="0" presId="urn:microsoft.com/office/officeart/2005/8/layout/vList4"/>
    <dgm:cxn modelId="{3D3CDA09-5D93-41BF-9C56-5AC5CD4C6F98}" type="presOf" srcId="{127D0429-C308-4829-A3C4-F22A23C63AA1}" destId="{02BFC198-0606-4DBE-B76A-45123FDFAE6E}" srcOrd="0" destOrd="0" presId="urn:microsoft.com/office/officeart/2005/8/layout/vList4"/>
    <dgm:cxn modelId="{0967D443-296F-47FE-BC50-27320A780A3F}" type="presOf" srcId="{0D2E9A38-38AB-40E8-ADF8-81AE0A79129C}" destId="{0EFF30A7-E6A7-4FD9-BE44-15D353B06FD8}" srcOrd="1" destOrd="0" presId="urn:microsoft.com/office/officeart/2005/8/layout/vList4"/>
    <dgm:cxn modelId="{ED91A4A8-1817-4A12-8257-39DA6FCC9066}" type="presParOf" srcId="{24D5C8DB-2F63-4C24-97C3-7600E0BB9A13}" destId="{EC3A249E-7F9B-4659-94E7-B8D2722F9C91}" srcOrd="0" destOrd="0" presId="urn:microsoft.com/office/officeart/2005/8/layout/vList4"/>
    <dgm:cxn modelId="{884D3C9D-0A49-4FC3-B210-85F0A46ECCAA}" type="presParOf" srcId="{EC3A249E-7F9B-4659-94E7-B8D2722F9C91}" destId="{D90C62BA-1A56-463E-93B6-78196A73312E}" srcOrd="0" destOrd="0" presId="urn:microsoft.com/office/officeart/2005/8/layout/vList4"/>
    <dgm:cxn modelId="{01A74483-4E95-4530-A0FE-36A691D6D8A0}" type="presParOf" srcId="{EC3A249E-7F9B-4659-94E7-B8D2722F9C91}" destId="{F90BA95C-DD65-4308-8BD4-5467AC93ADF7}" srcOrd="1" destOrd="0" presId="urn:microsoft.com/office/officeart/2005/8/layout/vList4"/>
    <dgm:cxn modelId="{7019F71A-4DB8-439D-9D78-C4872C1A7556}" type="presParOf" srcId="{EC3A249E-7F9B-4659-94E7-B8D2722F9C91}" destId="{A3819632-652C-4B61-A44C-30E57ABF94B3}" srcOrd="2" destOrd="0" presId="urn:microsoft.com/office/officeart/2005/8/layout/vList4"/>
    <dgm:cxn modelId="{B7300314-3368-40CE-84F6-1B0C03EB6FD7}" type="presParOf" srcId="{24D5C8DB-2F63-4C24-97C3-7600E0BB9A13}" destId="{609B3787-5BF1-4AEB-8386-EB52567289CC}" srcOrd="1" destOrd="0" presId="urn:microsoft.com/office/officeart/2005/8/layout/vList4"/>
    <dgm:cxn modelId="{BF4C7D8C-565F-4944-8FAA-3BCEA4E13A46}" type="presParOf" srcId="{24D5C8DB-2F63-4C24-97C3-7600E0BB9A13}" destId="{0EA90DF8-5C9A-468E-9D42-94655D193445}" srcOrd="2" destOrd="0" presId="urn:microsoft.com/office/officeart/2005/8/layout/vList4"/>
    <dgm:cxn modelId="{300D2A62-0970-4A2D-9FE9-09DBD1CE467F}" type="presParOf" srcId="{0EA90DF8-5C9A-468E-9D42-94655D193445}" destId="{02BFC198-0606-4DBE-B76A-45123FDFAE6E}" srcOrd="0" destOrd="0" presId="urn:microsoft.com/office/officeart/2005/8/layout/vList4"/>
    <dgm:cxn modelId="{C3E922D6-7947-429D-9485-D7BD0C3ACE0D}" type="presParOf" srcId="{0EA90DF8-5C9A-468E-9D42-94655D193445}" destId="{CA313815-4262-441F-8D2A-4FB2872043A1}" srcOrd="1" destOrd="0" presId="urn:microsoft.com/office/officeart/2005/8/layout/vList4"/>
    <dgm:cxn modelId="{11CBF617-2340-48FD-A945-BF3E6470D616}" type="presParOf" srcId="{0EA90DF8-5C9A-468E-9D42-94655D193445}" destId="{FD9F93FD-53B7-4CF5-AB89-D63021752A9E}" srcOrd="2" destOrd="0" presId="urn:microsoft.com/office/officeart/2005/8/layout/vList4"/>
    <dgm:cxn modelId="{7AC7E858-9376-4B86-A33A-3CCF11018A37}" type="presParOf" srcId="{24D5C8DB-2F63-4C24-97C3-7600E0BB9A13}" destId="{76EC94FA-11E7-4CE3-8D10-B1EEFEEE2E71}" srcOrd="3" destOrd="0" presId="urn:microsoft.com/office/officeart/2005/8/layout/vList4"/>
    <dgm:cxn modelId="{FD0CCD75-96CE-4A9C-96BA-670A98B11C86}" type="presParOf" srcId="{24D5C8DB-2F63-4C24-97C3-7600E0BB9A13}" destId="{F05A63DD-E09C-475E-BBFB-61B0175413A4}" srcOrd="4" destOrd="0" presId="urn:microsoft.com/office/officeart/2005/8/layout/vList4"/>
    <dgm:cxn modelId="{6524BB2E-9B2E-4B50-9CCE-94A67E3008AC}" type="presParOf" srcId="{F05A63DD-E09C-475E-BBFB-61B0175413A4}" destId="{4656E7E4-1B10-4C07-91A9-2206B1168989}" srcOrd="0" destOrd="0" presId="urn:microsoft.com/office/officeart/2005/8/layout/vList4"/>
    <dgm:cxn modelId="{210D21A6-C129-4D03-96DA-52FC10499FDE}" type="presParOf" srcId="{F05A63DD-E09C-475E-BBFB-61B0175413A4}" destId="{3FB69C0E-EEA9-4CD7-A1E2-AFBC81D87D29}" srcOrd="1" destOrd="0" presId="urn:microsoft.com/office/officeart/2005/8/layout/vList4"/>
    <dgm:cxn modelId="{5D3BE08E-F395-454A-9529-823717604EC4}" type="presParOf" srcId="{F05A63DD-E09C-475E-BBFB-61B0175413A4}" destId="{28FB49C6-6F8F-43BB-9636-4E738FE47CF0}" srcOrd="2" destOrd="0" presId="urn:microsoft.com/office/officeart/2005/8/layout/vList4"/>
    <dgm:cxn modelId="{F7C2DB82-BF40-4A9A-A7DA-6894EEC6ADDE}" type="presParOf" srcId="{24D5C8DB-2F63-4C24-97C3-7600E0BB9A13}" destId="{1185F913-AF88-484B-9971-DA092052E7BC}" srcOrd="5" destOrd="0" presId="urn:microsoft.com/office/officeart/2005/8/layout/vList4"/>
    <dgm:cxn modelId="{D9A35AE2-EFBF-412A-8C8D-6CDDFA978A09}" type="presParOf" srcId="{24D5C8DB-2F63-4C24-97C3-7600E0BB9A13}" destId="{A493EF37-A132-49F1-B82B-5C11BD98D0C6}" srcOrd="6" destOrd="0" presId="urn:microsoft.com/office/officeart/2005/8/layout/vList4"/>
    <dgm:cxn modelId="{D17B399F-5E76-4DAC-85E6-A312D8360C89}" type="presParOf" srcId="{A493EF37-A132-49F1-B82B-5C11BD98D0C6}" destId="{853C62BE-06FB-4781-8BAA-C00822161B40}" srcOrd="0" destOrd="0" presId="urn:microsoft.com/office/officeart/2005/8/layout/vList4"/>
    <dgm:cxn modelId="{9ACAE8A5-4067-4F67-B62E-862D2B67BDEC}" type="presParOf" srcId="{A493EF37-A132-49F1-B82B-5C11BD98D0C6}" destId="{5632901D-608E-445F-BEA6-BB0EADB902F8}" srcOrd="1" destOrd="0" presId="urn:microsoft.com/office/officeart/2005/8/layout/vList4"/>
    <dgm:cxn modelId="{74BB31C9-7CEE-4002-B14E-45E41ACB77D2}" type="presParOf" srcId="{A493EF37-A132-49F1-B82B-5C11BD98D0C6}" destId="{0EFF30A7-E6A7-4FD9-BE44-15D353B06FD8}" srcOrd="2" destOrd="0" presId="urn:microsoft.com/office/officeart/2005/8/layout/vList4"/>
    <dgm:cxn modelId="{7A7A10A5-2807-40BA-93B6-A854F7E4AC9D}" type="presParOf" srcId="{24D5C8DB-2F63-4C24-97C3-7600E0BB9A13}" destId="{1D4471DC-74F9-4EED-8222-EFF19CE97A4E}" srcOrd="7" destOrd="0" presId="urn:microsoft.com/office/officeart/2005/8/layout/vList4"/>
    <dgm:cxn modelId="{D3A0DF89-CDB1-41D5-8066-EE355CFBE92D}" type="presParOf" srcId="{24D5C8DB-2F63-4C24-97C3-7600E0BB9A13}" destId="{DF874011-0C22-4995-8479-01139CDABDB2}" srcOrd="8" destOrd="0" presId="urn:microsoft.com/office/officeart/2005/8/layout/vList4"/>
    <dgm:cxn modelId="{97EBFE6D-8350-4425-B60B-6F3352948404}" type="presParOf" srcId="{DF874011-0C22-4995-8479-01139CDABDB2}" destId="{1005E575-4450-4787-BDB2-6DF8FE1C6908}" srcOrd="0" destOrd="0" presId="urn:microsoft.com/office/officeart/2005/8/layout/vList4"/>
    <dgm:cxn modelId="{8C1B9600-AA55-4FB7-8BA6-30F38816F03D}" type="presParOf" srcId="{DF874011-0C22-4995-8479-01139CDABDB2}" destId="{775ED46C-BCDA-4036-9629-522E006BDA31}" srcOrd="1" destOrd="0" presId="urn:microsoft.com/office/officeart/2005/8/layout/vList4"/>
    <dgm:cxn modelId="{4A657E27-BE03-455F-99F4-1C027B65AC28}" type="presParOf" srcId="{DF874011-0C22-4995-8479-01139CDABDB2}" destId="{820A41A9-EA7A-4AB0-851B-93C33F68AA7D}" srcOrd="2" destOrd="0" presId="urn:microsoft.com/office/officeart/2005/8/layout/vList4"/>
    <dgm:cxn modelId="{56D50AFB-02F1-49D8-9E53-559B25DB2395}" type="presParOf" srcId="{24D5C8DB-2F63-4C24-97C3-7600E0BB9A13}" destId="{383CD3D9-246C-4C48-8A3E-E8A1CD90B48C}" srcOrd="9" destOrd="0" presId="urn:microsoft.com/office/officeart/2005/8/layout/vList4"/>
    <dgm:cxn modelId="{8156AE81-3F69-4F78-8C63-0274E79BD1D7}" type="presParOf" srcId="{24D5C8DB-2F63-4C24-97C3-7600E0BB9A13}" destId="{D3E01458-22CF-4FE6-82E4-197F79087A0E}" srcOrd="10" destOrd="0" presId="urn:microsoft.com/office/officeart/2005/8/layout/vList4"/>
    <dgm:cxn modelId="{01A91E48-23B4-478B-906C-9638B55C7A1C}" type="presParOf" srcId="{D3E01458-22CF-4FE6-82E4-197F79087A0E}" destId="{3A04C4F4-7F2A-47E1-B527-AC00F4D50F76}" srcOrd="0" destOrd="0" presId="urn:microsoft.com/office/officeart/2005/8/layout/vList4"/>
    <dgm:cxn modelId="{0063AB5F-76CA-4F14-9F42-FE1AD4E371B5}" type="presParOf" srcId="{D3E01458-22CF-4FE6-82E4-197F79087A0E}" destId="{09305618-9AEE-414F-9E81-81B1A2B6478B}" srcOrd="1" destOrd="0" presId="urn:microsoft.com/office/officeart/2005/8/layout/vList4"/>
    <dgm:cxn modelId="{67E101E2-7090-452F-9A41-A794B0A98E9A}" type="presParOf" srcId="{D3E01458-22CF-4FE6-82E4-197F79087A0E}" destId="{BB884A57-1CC0-4E6E-9D73-0095AEB955F2}" srcOrd="2" destOrd="0" presId="urn:microsoft.com/office/officeart/2005/8/layout/vList4"/>
    <dgm:cxn modelId="{68A1751C-7E4E-4363-9F3B-36F996E8DBD2}" type="presParOf" srcId="{24D5C8DB-2F63-4C24-97C3-7600E0BB9A13}" destId="{307BC226-7604-42CF-9E5B-0404FAD09179}" srcOrd="11" destOrd="0" presId="urn:microsoft.com/office/officeart/2005/8/layout/vList4"/>
    <dgm:cxn modelId="{2BFB8D0A-907F-4F36-8809-59520C5F950B}" type="presParOf" srcId="{24D5C8DB-2F63-4C24-97C3-7600E0BB9A13}" destId="{B11210D0-2BF2-4960-9206-8A8BA1DBACBC}" srcOrd="12" destOrd="0" presId="urn:microsoft.com/office/officeart/2005/8/layout/vList4"/>
    <dgm:cxn modelId="{764C0CC4-3711-471C-80CB-B9D737E61B7E}" type="presParOf" srcId="{B11210D0-2BF2-4960-9206-8A8BA1DBACBC}" destId="{8D78EF7B-5FA2-4174-94F3-3626F6D07502}" srcOrd="0" destOrd="0" presId="urn:microsoft.com/office/officeart/2005/8/layout/vList4"/>
    <dgm:cxn modelId="{A7581253-74A0-44FF-AB80-A57DA4ADA7BE}" type="presParOf" srcId="{B11210D0-2BF2-4960-9206-8A8BA1DBACBC}" destId="{713A6E6B-58B4-48AC-B69C-7509D0D3B6A0}" srcOrd="1" destOrd="0" presId="urn:microsoft.com/office/officeart/2005/8/layout/vList4"/>
    <dgm:cxn modelId="{CD04D190-90C7-4131-8214-B40C80DC95DA}" type="presParOf" srcId="{B11210D0-2BF2-4960-9206-8A8BA1DBACBC}" destId="{D3C1D8F8-5AD2-4A0A-AC2C-D113C0F5165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3E7135F-7677-42FD-9789-292BBC7D05AF}" type="doc">
      <dgm:prSet loTypeId="urn:microsoft.com/office/officeart/2005/8/layout/pyramid2" loCatId="list" qsTypeId="urn:microsoft.com/office/officeart/2005/8/quickstyle/3d2" qsCatId="3D" csTypeId="urn:microsoft.com/office/officeart/2005/8/colors/accent1_2" csCatId="accent1" phldr="1"/>
      <dgm:spPr/>
    </dgm:pt>
    <dgm:pt modelId="{D3D840B1-19BA-4161-85D9-46F0F67A00FD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Аерофотозйомка 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4A21B89C-3EE6-4807-9697-DF5C4895D4A8}" type="parTrans" cxnId="{CC51FB11-81AC-48B3-91EA-489B11D3065A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484241D6-39F0-481F-9A76-5758FD55636E}" type="sibTrans" cxnId="{CC51FB11-81AC-48B3-91EA-489B11D3065A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F3E639A-4BE4-4830-8139-95D4D1C89F95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Архітектурна 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4B0FDBCE-9FBE-4A57-A659-2E44B5E67E88}" type="parTrans" cxnId="{4F3CD207-7AE5-4AA3-9690-67867A6CF456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ED8AEDCE-F2EF-4D06-8DB3-CBAD663AA20B}" type="sibTrans" cxnId="{4F3CD207-7AE5-4AA3-9690-67867A6CF456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069E71BB-BB11-486B-AFDD-D7227579DB4F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Астрофотографія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7C441149-4073-4234-B2BD-E845A996E085}" type="parTrans" cxnId="{D35824A0-1626-424C-97BF-46260CBDD696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FFBD14B1-5650-44A0-90FC-B56551118F02}" type="sibTrans" cxnId="{D35824A0-1626-424C-97BF-46260CBDD696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CA22118D-B8A5-4C9E-84EF-92876BFEDA89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Весільна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0252321-45C1-47FA-A0AB-2D833F7282A3}" type="parTrans" cxnId="{08FB8E16-5E15-42B5-8903-1AC476272C1D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D017D317-19F5-492D-B229-E9087B0FCC45}" type="sibTrans" cxnId="{08FB8E16-5E15-42B5-8903-1AC476272C1D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5FDDD9E-8225-429F-BA8C-1695A671D78E}">
      <dgm:prSet phldrT="[Текст]" custT="1"/>
      <dgm:spPr/>
      <dgm:t>
        <a:bodyPr/>
        <a:lstStyle/>
        <a:p>
          <a:r>
            <a:rPr lang="uk-UA" sz="1400" b="1" cap="all" spc="0" dirty="0" err="1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Гламурна</a:t>
          </a:r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BDAC58C2-BDE7-4201-B4B7-62FE9ED66C38}" type="parTrans" cxnId="{09A2422B-3D01-4990-9A94-529B9B9754EA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7B4764D6-3EAD-4676-89AC-D159E5CBDF5F}" type="sibTrans" cxnId="{09A2422B-3D01-4990-9A94-529B9B9754EA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A9444E0-563F-4029-A9A1-587E176FC865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Жанрова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E7A2B292-E84A-48DE-B0ED-DADA4F21089F}" type="parTrans" cxnId="{07F448EA-7475-438B-9C0D-F10376CCC4DC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D3FCA45C-17C6-43DD-BDC0-0EC1CCD36EAB}" type="sibTrans" cxnId="{07F448EA-7475-438B-9C0D-F10376CCC4DC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0FAEED32-78DC-4A71-B24F-B2A91A5FBB34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Мікрофотографія 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D5D736E2-7CC7-4CF8-8212-5F22FF79C887}" type="parTrans" cxnId="{01D9C59D-50E4-4EA5-902E-75442010B7F0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74C606D3-139E-4BA2-9533-FDB5E44F9907}" type="sibTrans" cxnId="{01D9C59D-50E4-4EA5-902E-75442010B7F0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BC104BDC-40B9-448F-A0F8-881EBBCF012F}">
      <dgm:prSet phldrT="[Текст]" custT="1"/>
      <dgm:spPr/>
      <dgm:t>
        <a:bodyPr/>
        <a:lstStyle/>
        <a:p>
          <a:r>
            <a:rPr lang="uk-UA" sz="1400" b="1" cap="all" spc="0" dirty="0" err="1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Мобілографія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5B678B65-9927-487F-942C-3DE43C226B9D}" type="parTrans" cxnId="{00BD318B-AFD4-4FC4-80DE-34DB3BE20BAC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7D662AA4-0222-42B3-A858-C8DA0AFE10FE}" type="sibTrans" cxnId="{00BD318B-AFD4-4FC4-80DE-34DB3BE20BAC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B767EB50-3D8A-43C7-8A93-B6127768CC2E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Натюрморт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7A850CEA-C2D5-4AE1-B116-C3D9EDBF12ED}" type="parTrans" cxnId="{116E5D3D-DE50-4E61-B9B8-A34240FE3FB9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3F78819E-E0C0-4A20-8143-AC291AA451C3}" type="sibTrans" cxnId="{116E5D3D-DE50-4E61-B9B8-A34240FE3FB9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9195E481-896A-4671-9C8F-2D68A077D511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Нічна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B59D7B99-26F6-45E9-AD60-3A46D2E1ABA1}" type="parTrans" cxnId="{7797AF28-80B2-4348-ADD5-E63DA6B8BC41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8E7D0723-D221-4B08-A189-7CE37AB9F52A}" type="sibTrans" cxnId="{7797AF28-80B2-4348-ADD5-E63DA6B8BC41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F95142C-416D-4582-BC85-27CD79032C0E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Панорамна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074426A9-D4B8-4786-83BA-8768A910695C}" type="parTrans" cxnId="{F8E2DC65-59D4-46F7-9E1C-36639CF20AB0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511A78CD-5FA5-49FE-90DB-D58BCC8337F9}" type="sibTrans" cxnId="{F8E2DC65-59D4-46F7-9E1C-36639CF20AB0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E32665FB-B69A-4FAA-A1C2-0CC87B0F82EA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Пейзаж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504C9B1E-2373-4B2E-914D-6B2314464AEE}" type="parTrans" cxnId="{44958092-6A71-41BA-B46E-E245CCF2844B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6AA4B505-D90E-46BE-AA71-486376E6E20B}" type="sibTrans" cxnId="{44958092-6A71-41BA-B46E-E245CCF2844B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85323D6-169A-472A-8189-E7B2083DD5A9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Пленерна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306DE5F7-4DFA-4552-A9A9-F9EE5B26246A}" type="parTrans" cxnId="{014F6AC2-FF9D-4934-837F-15F0C3558964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22C6A60F-4D21-4F32-8A9D-70088501BD76}" type="sibTrans" cxnId="{014F6AC2-FF9D-4934-837F-15F0C3558964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BCFA48FC-510F-469F-8E64-F4DCE7AE1533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Портрет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90848AC5-B60D-4F3B-81A8-CBD0B3853DED}" type="parTrans" cxnId="{6C680B2F-E0F5-403B-BB45-423084921953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2ACABC4A-BC87-4ED4-9DE0-2ABC732706CF}" type="sibTrans" cxnId="{6C680B2F-E0F5-403B-BB45-423084921953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C994BA42-5CD9-4BAF-B7D2-89FBE333A637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Рекламна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2276E928-6A4E-4581-9B2E-3B2FF1244537}" type="parTrans" cxnId="{6DD7D3E6-18DA-48E5-998C-88F5A656FCBF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67F55A0-71EF-43CE-8B12-E79C5DBA7C1D}" type="sibTrans" cxnId="{6DD7D3E6-18DA-48E5-998C-88F5A656FCBF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718DF1A8-2437-452F-ABBF-A40F3A682F1B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Репортажна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06130655-932E-43C5-8F83-6DEB18D9F44B}" type="parTrans" cxnId="{A51C0571-E53E-444B-BD15-D8A8798C839D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FF280CBE-6FF8-4339-A8E9-58EBA4577386}" type="sibTrans" cxnId="{A51C0571-E53E-444B-BD15-D8A8798C839D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90C905D4-CC53-4483-B799-A130CE07EAAE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Репродукція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3951D0DC-908D-4C37-BD78-7EF1944F7842}" type="parTrans" cxnId="{10CC1B94-9DDF-4BF5-8689-F9FFA3E36A94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222C8261-FBB1-4CF1-9629-37FA835353CF}" type="sibTrans" cxnId="{10CC1B94-9DDF-4BF5-8689-F9FFA3E36A94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546F729-9613-4A3E-9C7D-71D7519CC62C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Спортивна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B8FB1D69-DCFF-477F-9186-E83582DC863F}" type="parTrans" cxnId="{EF458583-EFB9-4977-AEE6-34EACE909A4D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AB21817B-206E-4241-9D08-117C12BFD372}" type="sibTrans" cxnId="{EF458583-EFB9-4977-AEE6-34EACE909A4D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54045D99-651F-403A-92C0-E0E1B6AA3EA2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Флора і фауна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73C26158-136C-48FE-88C8-48E7A2BC1584}" type="parTrans" cxnId="{FCBC1B32-495A-4360-A08E-B360F9CA2103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2B386258-543F-4466-91F6-F1080D6BABA4}" type="sibTrans" cxnId="{FCBC1B32-495A-4360-A08E-B360F9CA2103}">
      <dgm:prSet/>
      <dgm:spPr/>
      <dgm:t>
        <a:bodyPr/>
        <a:lstStyle/>
        <a:p>
          <a:endParaRPr lang="uk-UA" sz="1400" b="1" cap="all" spc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01534C67-C4F8-47AF-A8D7-969A9AABED9A}">
      <dgm:prSet phldrT="[Текст]" custT="1"/>
      <dgm:spPr/>
      <dgm:t>
        <a:bodyPr/>
        <a:lstStyle/>
        <a:p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Підводна 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06F888CD-6BEA-4901-9D47-451F526C5965}" type="parTrans" cxnId="{66C1DA7A-AEAD-4FBE-8913-17443D43481A}">
      <dgm:prSet/>
      <dgm:spPr/>
      <dgm:t>
        <a:bodyPr/>
        <a:lstStyle/>
        <a:p>
          <a:endParaRPr lang="uk-UA"/>
        </a:p>
      </dgm:t>
    </dgm:pt>
    <dgm:pt modelId="{E9C97C56-56C0-4497-89BE-D40D72A6081B}" type="sibTrans" cxnId="{66C1DA7A-AEAD-4FBE-8913-17443D43481A}">
      <dgm:prSet/>
      <dgm:spPr/>
      <dgm:t>
        <a:bodyPr/>
        <a:lstStyle/>
        <a:p>
          <a:endParaRPr lang="uk-UA"/>
        </a:p>
      </dgm:t>
    </dgm:pt>
    <dgm:pt modelId="{D047F106-8556-4BB3-92AD-05B64EBBE5F2}">
      <dgm:prSet phldrT="[Текст]" custT="1"/>
      <dgm:spPr/>
      <dgm:t>
        <a:bodyPr/>
        <a:lstStyle/>
        <a:p>
          <a:r>
            <a:rPr lang="uk-UA" sz="1400" b="1" cap="all" spc="0" dirty="0" err="1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Фото-арт</a:t>
          </a:r>
          <a:r>
            <a:rPr lang="uk-UA" sz="1400" b="1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</a:t>
          </a:r>
          <a:endParaRPr lang="uk-UA" sz="1400" b="1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355A84AC-AE06-4F4E-8CB3-E3599692FC57}" type="parTrans" cxnId="{982428A0-F99E-403E-8626-BDC3C659B4C6}">
      <dgm:prSet/>
      <dgm:spPr/>
      <dgm:t>
        <a:bodyPr/>
        <a:lstStyle/>
        <a:p>
          <a:endParaRPr lang="uk-UA"/>
        </a:p>
      </dgm:t>
    </dgm:pt>
    <dgm:pt modelId="{89E6842E-BD43-48A4-809C-2F74B43B938B}" type="sibTrans" cxnId="{982428A0-F99E-403E-8626-BDC3C659B4C6}">
      <dgm:prSet/>
      <dgm:spPr/>
      <dgm:t>
        <a:bodyPr/>
        <a:lstStyle/>
        <a:p>
          <a:endParaRPr lang="uk-UA"/>
        </a:p>
      </dgm:t>
    </dgm:pt>
    <dgm:pt modelId="{230D0F61-1A53-4626-A657-BC17EF1AAD8B}" type="pres">
      <dgm:prSet presAssocID="{B3E7135F-7677-42FD-9789-292BBC7D05AF}" presName="compositeShape" presStyleCnt="0">
        <dgm:presLayoutVars>
          <dgm:dir/>
          <dgm:resizeHandles/>
        </dgm:presLayoutVars>
      </dgm:prSet>
      <dgm:spPr/>
    </dgm:pt>
    <dgm:pt modelId="{0ACB98C4-0716-4CC8-ADD6-E9EEB9B080DD}" type="pres">
      <dgm:prSet presAssocID="{B3E7135F-7677-42FD-9789-292BBC7D05AF}" presName="pyramid" presStyleLbl="node1" presStyleIdx="0" presStyleCnt="1"/>
      <dgm:spPr/>
    </dgm:pt>
    <dgm:pt modelId="{C5EC1947-8E96-42AA-B703-52FD5F760E4B}" type="pres">
      <dgm:prSet presAssocID="{B3E7135F-7677-42FD-9789-292BBC7D05AF}" presName="theList" presStyleCnt="0"/>
      <dgm:spPr/>
    </dgm:pt>
    <dgm:pt modelId="{2A052D63-75CA-4DD7-ADF3-8BAF7886B882}" type="pres">
      <dgm:prSet presAssocID="{D3D840B1-19BA-4161-85D9-46F0F67A00FD}" presName="aNode" presStyleLbl="fgAcc1" presStyleIdx="0" presStyleCnt="21">
        <dgm:presLayoutVars>
          <dgm:bulletEnabled val="1"/>
        </dgm:presLayoutVars>
      </dgm:prSet>
      <dgm:spPr/>
    </dgm:pt>
    <dgm:pt modelId="{FF937054-5E56-4B8E-A104-B421395E50CB}" type="pres">
      <dgm:prSet presAssocID="{D3D840B1-19BA-4161-85D9-46F0F67A00FD}" presName="aSpace" presStyleCnt="0"/>
      <dgm:spPr/>
    </dgm:pt>
    <dgm:pt modelId="{E3A2BD38-DFDD-4BE8-9F35-B19FF3D2784A}" type="pres">
      <dgm:prSet presAssocID="{1F3E639A-4BE4-4830-8139-95D4D1C89F95}" presName="aNode" presStyleLbl="fgAcc1" presStyleIdx="1" presStyleCnt="2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91224B3-65DC-401A-A19B-78497C855083}" type="pres">
      <dgm:prSet presAssocID="{1F3E639A-4BE4-4830-8139-95D4D1C89F95}" presName="aSpace" presStyleCnt="0"/>
      <dgm:spPr/>
    </dgm:pt>
    <dgm:pt modelId="{7EF9A5F8-FF05-4964-9134-313A2750412F}" type="pres">
      <dgm:prSet presAssocID="{069E71BB-BB11-486B-AFDD-D7227579DB4F}" presName="aNode" presStyleLbl="fgAcc1" presStyleIdx="2" presStyleCnt="21">
        <dgm:presLayoutVars>
          <dgm:bulletEnabled val="1"/>
        </dgm:presLayoutVars>
      </dgm:prSet>
      <dgm:spPr/>
    </dgm:pt>
    <dgm:pt modelId="{6C114139-A76A-47A5-BFB6-0655A0169C9D}" type="pres">
      <dgm:prSet presAssocID="{069E71BB-BB11-486B-AFDD-D7227579DB4F}" presName="aSpace" presStyleCnt="0"/>
      <dgm:spPr/>
    </dgm:pt>
    <dgm:pt modelId="{D3F3B401-61F2-4ECB-89FD-64CDE6A89D29}" type="pres">
      <dgm:prSet presAssocID="{CA22118D-B8A5-4C9E-84EF-92876BFEDA89}" presName="aNode" presStyleLbl="fgAcc1" presStyleIdx="3" presStyleCnt="21">
        <dgm:presLayoutVars>
          <dgm:bulletEnabled val="1"/>
        </dgm:presLayoutVars>
      </dgm:prSet>
      <dgm:spPr/>
    </dgm:pt>
    <dgm:pt modelId="{2BF5865D-BF19-43B7-90A6-A2C125F6BD52}" type="pres">
      <dgm:prSet presAssocID="{CA22118D-B8A5-4C9E-84EF-92876BFEDA89}" presName="aSpace" presStyleCnt="0"/>
      <dgm:spPr/>
    </dgm:pt>
    <dgm:pt modelId="{D9F25B4B-63D9-4E85-8C29-39D7282C0649}" type="pres">
      <dgm:prSet presAssocID="{15FDDD9E-8225-429F-BA8C-1695A671D78E}" presName="aNode" presStyleLbl="fgAcc1" presStyleIdx="4" presStyleCnt="21">
        <dgm:presLayoutVars>
          <dgm:bulletEnabled val="1"/>
        </dgm:presLayoutVars>
      </dgm:prSet>
      <dgm:spPr/>
    </dgm:pt>
    <dgm:pt modelId="{8337E93C-1964-4298-8424-B7224C93AB63}" type="pres">
      <dgm:prSet presAssocID="{15FDDD9E-8225-429F-BA8C-1695A671D78E}" presName="aSpace" presStyleCnt="0"/>
      <dgm:spPr/>
    </dgm:pt>
    <dgm:pt modelId="{441996E3-DC6D-49D6-AA25-8464D3182795}" type="pres">
      <dgm:prSet presAssocID="{1A9444E0-563F-4029-A9A1-587E176FC865}" presName="aNode" presStyleLbl="fgAcc1" presStyleIdx="5" presStyleCnt="21">
        <dgm:presLayoutVars>
          <dgm:bulletEnabled val="1"/>
        </dgm:presLayoutVars>
      </dgm:prSet>
      <dgm:spPr/>
    </dgm:pt>
    <dgm:pt modelId="{E6F2E7C0-8E1E-4F52-AE3E-40D33E767DE7}" type="pres">
      <dgm:prSet presAssocID="{1A9444E0-563F-4029-A9A1-587E176FC865}" presName="aSpace" presStyleCnt="0"/>
      <dgm:spPr/>
    </dgm:pt>
    <dgm:pt modelId="{71CD7333-16D8-4148-AE63-2434C90565FC}" type="pres">
      <dgm:prSet presAssocID="{0FAEED32-78DC-4A71-B24F-B2A91A5FBB34}" presName="aNode" presStyleLbl="fgAcc1" presStyleIdx="6" presStyleCnt="21">
        <dgm:presLayoutVars>
          <dgm:bulletEnabled val="1"/>
        </dgm:presLayoutVars>
      </dgm:prSet>
      <dgm:spPr/>
    </dgm:pt>
    <dgm:pt modelId="{9BC94831-9925-4FA5-A580-A746697965C8}" type="pres">
      <dgm:prSet presAssocID="{0FAEED32-78DC-4A71-B24F-B2A91A5FBB34}" presName="aSpace" presStyleCnt="0"/>
      <dgm:spPr/>
    </dgm:pt>
    <dgm:pt modelId="{CCA4A25D-8B2F-4C2D-9F27-D59F561BFB84}" type="pres">
      <dgm:prSet presAssocID="{BC104BDC-40B9-448F-A0F8-881EBBCF012F}" presName="aNode" presStyleLbl="fgAcc1" presStyleIdx="7" presStyleCnt="21">
        <dgm:presLayoutVars>
          <dgm:bulletEnabled val="1"/>
        </dgm:presLayoutVars>
      </dgm:prSet>
      <dgm:spPr/>
    </dgm:pt>
    <dgm:pt modelId="{4D2B9BD5-959B-4F0B-8BC6-6677B3E6BA87}" type="pres">
      <dgm:prSet presAssocID="{BC104BDC-40B9-448F-A0F8-881EBBCF012F}" presName="aSpace" presStyleCnt="0"/>
      <dgm:spPr/>
    </dgm:pt>
    <dgm:pt modelId="{8B1A00AC-910D-49AC-8BAC-0121D0EC6E0F}" type="pres">
      <dgm:prSet presAssocID="{B767EB50-3D8A-43C7-8A93-B6127768CC2E}" presName="aNode" presStyleLbl="fgAcc1" presStyleIdx="8" presStyleCnt="21">
        <dgm:presLayoutVars>
          <dgm:bulletEnabled val="1"/>
        </dgm:presLayoutVars>
      </dgm:prSet>
      <dgm:spPr/>
    </dgm:pt>
    <dgm:pt modelId="{525C6F04-5A42-4B4C-B73F-B4B4602162ED}" type="pres">
      <dgm:prSet presAssocID="{B767EB50-3D8A-43C7-8A93-B6127768CC2E}" presName="aSpace" presStyleCnt="0"/>
      <dgm:spPr/>
    </dgm:pt>
    <dgm:pt modelId="{9948C64D-0FE2-4DFA-97B4-061EBAC89DF7}" type="pres">
      <dgm:prSet presAssocID="{9195E481-896A-4671-9C8F-2D68A077D511}" presName="aNode" presStyleLbl="fgAcc1" presStyleIdx="9" presStyleCnt="21">
        <dgm:presLayoutVars>
          <dgm:bulletEnabled val="1"/>
        </dgm:presLayoutVars>
      </dgm:prSet>
      <dgm:spPr/>
    </dgm:pt>
    <dgm:pt modelId="{21E8C4A9-1655-4CDF-9030-F1A709812F40}" type="pres">
      <dgm:prSet presAssocID="{9195E481-896A-4671-9C8F-2D68A077D511}" presName="aSpace" presStyleCnt="0"/>
      <dgm:spPr/>
    </dgm:pt>
    <dgm:pt modelId="{F85D337F-CFBF-450E-B06A-208BBD36B097}" type="pres">
      <dgm:prSet presAssocID="{1F95142C-416D-4582-BC85-27CD79032C0E}" presName="aNode" presStyleLbl="fgAcc1" presStyleIdx="10" presStyleCnt="21">
        <dgm:presLayoutVars>
          <dgm:bulletEnabled val="1"/>
        </dgm:presLayoutVars>
      </dgm:prSet>
      <dgm:spPr/>
    </dgm:pt>
    <dgm:pt modelId="{D2C1BD5E-D9CA-4B0D-8463-DC08F3E75B22}" type="pres">
      <dgm:prSet presAssocID="{1F95142C-416D-4582-BC85-27CD79032C0E}" presName="aSpace" presStyleCnt="0"/>
      <dgm:spPr/>
    </dgm:pt>
    <dgm:pt modelId="{46B85350-ADDE-4EC9-B9CA-049931627133}" type="pres">
      <dgm:prSet presAssocID="{E32665FB-B69A-4FAA-A1C2-0CC87B0F82EA}" presName="aNode" presStyleLbl="fgAcc1" presStyleIdx="11" presStyleCnt="21">
        <dgm:presLayoutVars>
          <dgm:bulletEnabled val="1"/>
        </dgm:presLayoutVars>
      </dgm:prSet>
      <dgm:spPr/>
    </dgm:pt>
    <dgm:pt modelId="{5ECF5F1A-5E00-4BFF-A95C-79F2B85D8794}" type="pres">
      <dgm:prSet presAssocID="{E32665FB-B69A-4FAA-A1C2-0CC87B0F82EA}" presName="aSpace" presStyleCnt="0"/>
      <dgm:spPr/>
    </dgm:pt>
    <dgm:pt modelId="{9E99C840-666D-4257-8E86-4F0DAEC047FB}" type="pres">
      <dgm:prSet presAssocID="{185323D6-169A-472A-8189-E7B2083DD5A9}" presName="aNode" presStyleLbl="fgAcc1" presStyleIdx="12" presStyleCnt="21">
        <dgm:presLayoutVars>
          <dgm:bulletEnabled val="1"/>
        </dgm:presLayoutVars>
      </dgm:prSet>
      <dgm:spPr/>
    </dgm:pt>
    <dgm:pt modelId="{AAEEA201-4203-46E3-8C87-82289E1C569A}" type="pres">
      <dgm:prSet presAssocID="{185323D6-169A-472A-8189-E7B2083DD5A9}" presName="aSpace" presStyleCnt="0"/>
      <dgm:spPr/>
    </dgm:pt>
    <dgm:pt modelId="{D5A36800-E956-4CB4-A498-29EC4B019FF4}" type="pres">
      <dgm:prSet presAssocID="{BCFA48FC-510F-469F-8E64-F4DCE7AE1533}" presName="aNode" presStyleLbl="fgAcc1" presStyleIdx="13" presStyleCnt="21">
        <dgm:presLayoutVars>
          <dgm:bulletEnabled val="1"/>
        </dgm:presLayoutVars>
      </dgm:prSet>
      <dgm:spPr/>
    </dgm:pt>
    <dgm:pt modelId="{CEFAAC59-26A6-47B8-8F11-B52378000C1C}" type="pres">
      <dgm:prSet presAssocID="{BCFA48FC-510F-469F-8E64-F4DCE7AE1533}" presName="aSpace" presStyleCnt="0"/>
      <dgm:spPr/>
    </dgm:pt>
    <dgm:pt modelId="{07DAA078-5470-471D-8332-9395A90EA736}" type="pres">
      <dgm:prSet presAssocID="{C994BA42-5CD9-4BAF-B7D2-89FBE333A637}" presName="aNode" presStyleLbl="fgAcc1" presStyleIdx="14" presStyleCnt="21">
        <dgm:presLayoutVars>
          <dgm:bulletEnabled val="1"/>
        </dgm:presLayoutVars>
      </dgm:prSet>
      <dgm:spPr/>
    </dgm:pt>
    <dgm:pt modelId="{B915D4AB-E7AE-4373-A472-2596BD945103}" type="pres">
      <dgm:prSet presAssocID="{C994BA42-5CD9-4BAF-B7D2-89FBE333A637}" presName="aSpace" presStyleCnt="0"/>
      <dgm:spPr/>
    </dgm:pt>
    <dgm:pt modelId="{4551BA83-1FB6-498E-A556-276F1B24217B}" type="pres">
      <dgm:prSet presAssocID="{718DF1A8-2437-452F-ABBF-A40F3A682F1B}" presName="aNode" presStyleLbl="fgAcc1" presStyleIdx="15" presStyleCnt="21">
        <dgm:presLayoutVars>
          <dgm:bulletEnabled val="1"/>
        </dgm:presLayoutVars>
      </dgm:prSet>
      <dgm:spPr/>
    </dgm:pt>
    <dgm:pt modelId="{4636B8DF-D2B2-4818-B795-857F1ADD1F6D}" type="pres">
      <dgm:prSet presAssocID="{718DF1A8-2437-452F-ABBF-A40F3A682F1B}" presName="aSpace" presStyleCnt="0"/>
      <dgm:spPr/>
    </dgm:pt>
    <dgm:pt modelId="{831D322E-3A94-4395-8101-9AFA4FBFB05A}" type="pres">
      <dgm:prSet presAssocID="{90C905D4-CC53-4483-B799-A130CE07EAAE}" presName="aNode" presStyleLbl="fgAcc1" presStyleIdx="16" presStyleCnt="21">
        <dgm:presLayoutVars>
          <dgm:bulletEnabled val="1"/>
        </dgm:presLayoutVars>
      </dgm:prSet>
      <dgm:spPr/>
    </dgm:pt>
    <dgm:pt modelId="{D597844D-41B6-4178-A99C-B5B4C79CE633}" type="pres">
      <dgm:prSet presAssocID="{90C905D4-CC53-4483-B799-A130CE07EAAE}" presName="aSpace" presStyleCnt="0"/>
      <dgm:spPr/>
    </dgm:pt>
    <dgm:pt modelId="{1CCFDEE7-2588-4B7D-8EED-2A07CEAD125C}" type="pres">
      <dgm:prSet presAssocID="{1546F729-9613-4A3E-9C7D-71D7519CC62C}" presName="aNode" presStyleLbl="fgAcc1" presStyleIdx="17" presStyleCnt="21">
        <dgm:presLayoutVars>
          <dgm:bulletEnabled val="1"/>
        </dgm:presLayoutVars>
      </dgm:prSet>
      <dgm:spPr/>
    </dgm:pt>
    <dgm:pt modelId="{C930BACB-B696-49BC-B521-0B09C2F17804}" type="pres">
      <dgm:prSet presAssocID="{1546F729-9613-4A3E-9C7D-71D7519CC62C}" presName="aSpace" presStyleCnt="0"/>
      <dgm:spPr/>
    </dgm:pt>
    <dgm:pt modelId="{C72C45EF-8E52-4630-BA01-CE35456C9A10}" type="pres">
      <dgm:prSet presAssocID="{54045D99-651F-403A-92C0-E0E1B6AA3EA2}" presName="aNode" presStyleLbl="fgAcc1" presStyleIdx="18" presStyleCnt="21">
        <dgm:presLayoutVars>
          <dgm:bulletEnabled val="1"/>
        </dgm:presLayoutVars>
      </dgm:prSet>
      <dgm:spPr/>
    </dgm:pt>
    <dgm:pt modelId="{C82DDE73-7ACF-4DE9-B187-48A7854D4C9D}" type="pres">
      <dgm:prSet presAssocID="{54045D99-651F-403A-92C0-E0E1B6AA3EA2}" presName="aSpace" presStyleCnt="0"/>
      <dgm:spPr/>
    </dgm:pt>
    <dgm:pt modelId="{2A035D36-06B2-4F4A-87F8-D732ADC60D98}" type="pres">
      <dgm:prSet presAssocID="{01534C67-C4F8-47AF-A8D7-969A9AABED9A}" presName="aNode" presStyleLbl="fgAcc1" presStyleIdx="19" presStyleCnt="21">
        <dgm:presLayoutVars>
          <dgm:bulletEnabled val="1"/>
        </dgm:presLayoutVars>
      </dgm:prSet>
      <dgm:spPr/>
    </dgm:pt>
    <dgm:pt modelId="{F250DA48-0D15-472D-86C2-C7AA35B4E8F3}" type="pres">
      <dgm:prSet presAssocID="{01534C67-C4F8-47AF-A8D7-969A9AABED9A}" presName="aSpace" presStyleCnt="0"/>
      <dgm:spPr/>
    </dgm:pt>
    <dgm:pt modelId="{D51D03AE-C87D-4909-97A5-371CB7AFE8A8}" type="pres">
      <dgm:prSet presAssocID="{D047F106-8556-4BB3-92AD-05B64EBBE5F2}" presName="aNode" presStyleLbl="fgAcc1" presStyleIdx="20" presStyleCnt="21">
        <dgm:presLayoutVars>
          <dgm:bulletEnabled val="1"/>
        </dgm:presLayoutVars>
      </dgm:prSet>
      <dgm:spPr/>
    </dgm:pt>
    <dgm:pt modelId="{C78E6FF5-FCC7-4F15-A0F0-196CEBE3A55F}" type="pres">
      <dgm:prSet presAssocID="{D047F106-8556-4BB3-92AD-05B64EBBE5F2}" presName="aSpace" presStyleCnt="0"/>
      <dgm:spPr/>
    </dgm:pt>
  </dgm:ptLst>
  <dgm:cxnLst>
    <dgm:cxn modelId="{084C0AD7-C704-4E2A-96D9-14797D60C312}" type="presOf" srcId="{718DF1A8-2437-452F-ABBF-A40F3A682F1B}" destId="{4551BA83-1FB6-498E-A556-276F1B24217B}" srcOrd="0" destOrd="0" presId="urn:microsoft.com/office/officeart/2005/8/layout/pyramid2"/>
    <dgm:cxn modelId="{50512381-8709-4DD3-9156-4D31AA4371F4}" type="presOf" srcId="{01534C67-C4F8-47AF-A8D7-969A9AABED9A}" destId="{2A035D36-06B2-4F4A-87F8-D732ADC60D98}" srcOrd="0" destOrd="0" presId="urn:microsoft.com/office/officeart/2005/8/layout/pyramid2"/>
    <dgm:cxn modelId="{07F448EA-7475-438B-9C0D-F10376CCC4DC}" srcId="{B3E7135F-7677-42FD-9789-292BBC7D05AF}" destId="{1A9444E0-563F-4029-A9A1-587E176FC865}" srcOrd="5" destOrd="0" parTransId="{E7A2B292-E84A-48DE-B0ED-DADA4F21089F}" sibTransId="{D3FCA45C-17C6-43DD-BDC0-0EC1CCD36EAB}"/>
    <dgm:cxn modelId="{72159FA4-E03D-4EEB-B8EA-008857F002F8}" type="presOf" srcId="{1F95142C-416D-4582-BC85-27CD79032C0E}" destId="{F85D337F-CFBF-450E-B06A-208BBD36B097}" srcOrd="0" destOrd="0" presId="urn:microsoft.com/office/officeart/2005/8/layout/pyramid2"/>
    <dgm:cxn modelId="{09A2422B-3D01-4990-9A94-529B9B9754EA}" srcId="{B3E7135F-7677-42FD-9789-292BBC7D05AF}" destId="{15FDDD9E-8225-429F-BA8C-1695A671D78E}" srcOrd="4" destOrd="0" parTransId="{BDAC58C2-BDE7-4201-B4B7-62FE9ED66C38}" sibTransId="{7B4764D6-3EAD-4676-89AC-D159E5CBDF5F}"/>
    <dgm:cxn modelId="{E02B1478-D422-49F3-A48B-1913B3A03C81}" type="presOf" srcId="{1F3E639A-4BE4-4830-8139-95D4D1C89F95}" destId="{E3A2BD38-DFDD-4BE8-9F35-B19FF3D2784A}" srcOrd="0" destOrd="0" presId="urn:microsoft.com/office/officeart/2005/8/layout/pyramid2"/>
    <dgm:cxn modelId="{B0A65B48-64D0-4A94-AECC-9B2F3B26F38F}" type="presOf" srcId="{185323D6-169A-472A-8189-E7B2083DD5A9}" destId="{9E99C840-666D-4257-8E86-4F0DAEC047FB}" srcOrd="0" destOrd="0" presId="urn:microsoft.com/office/officeart/2005/8/layout/pyramid2"/>
    <dgm:cxn modelId="{00BD318B-AFD4-4FC4-80DE-34DB3BE20BAC}" srcId="{B3E7135F-7677-42FD-9789-292BBC7D05AF}" destId="{BC104BDC-40B9-448F-A0F8-881EBBCF012F}" srcOrd="7" destOrd="0" parTransId="{5B678B65-9927-487F-942C-3DE43C226B9D}" sibTransId="{7D662AA4-0222-42B3-A858-C8DA0AFE10FE}"/>
    <dgm:cxn modelId="{BE994E4C-DD39-4EC0-9C0A-97980FBCCD49}" type="presOf" srcId="{D047F106-8556-4BB3-92AD-05B64EBBE5F2}" destId="{D51D03AE-C87D-4909-97A5-371CB7AFE8A8}" srcOrd="0" destOrd="0" presId="urn:microsoft.com/office/officeart/2005/8/layout/pyramid2"/>
    <dgm:cxn modelId="{982428A0-F99E-403E-8626-BDC3C659B4C6}" srcId="{B3E7135F-7677-42FD-9789-292BBC7D05AF}" destId="{D047F106-8556-4BB3-92AD-05B64EBBE5F2}" srcOrd="20" destOrd="0" parTransId="{355A84AC-AE06-4F4E-8CB3-E3599692FC57}" sibTransId="{89E6842E-BD43-48A4-809C-2F74B43B938B}"/>
    <dgm:cxn modelId="{BF742DFB-B115-41BD-9B5C-43891CAC339A}" type="presOf" srcId="{54045D99-651F-403A-92C0-E0E1B6AA3EA2}" destId="{C72C45EF-8E52-4630-BA01-CE35456C9A10}" srcOrd="0" destOrd="0" presId="urn:microsoft.com/office/officeart/2005/8/layout/pyramid2"/>
    <dgm:cxn modelId="{2A84E6FB-47C9-4FFC-9080-56786CF22A31}" type="presOf" srcId="{E32665FB-B69A-4FAA-A1C2-0CC87B0F82EA}" destId="{46B85350-ADDE-4EC9-B9CA-049931627133}" srcOrd="0" destOrd="0" presId="urn:microsoft.com/office/officeart/2005/8/layout/pyramid2"/>
    <dgm:cxn modelId="{0C353F06-CE12-4716-A409-7F00632F2C2A}" type="presOf" srcId="{1546F729-9613-4A3E-9C7D-71D7519CC62C}" destId="{1CCFDEE7-2588-4B7D-8EED-2A07CEAD125C}" srcOrd="0" destOrd="0" presId="urn:microsoft.com/office/officeart/2005/8/layout/pyramid2"/>
    <dgm:cxn modelId="{6C680B2F-E0F5-403B-BB45-423084921953}" srcId="{B3E7135F-7677-42FD-9789-292BBC7D05AF}" destId="{BCFA48FC-510F-469F-8E64-F4DCE7AE1533}" srcOrd="13" destOrd="0" parTransId="{90848AC5-B60D-4F3B-81A8-CBD0B3853DED}" sibTransId="{2ACABC4A-BC87-4ED4-9DE0-2ABC732706CF}"/>
    <dgm:cxn modelId="{A51C0571-E53E-444B-BD15-D8A8798C839D}" srcId="{B3E7135F-7677-42FD-9789-292BBC7D05AF}" destId="{718DF1A8-2437-452F-ABBF-A40F3A682F1B}" srcOrd="15" destOrd="0" parTransId="{06130655-932E-43C5-8F83-6DEB18D9F44B}" sibTransId="{FF280CBE-6FF8-4339-A8E9-58EBA4577386}"/>
    <dgm:cxn modelId="{D35824A0-1626-424C-97BF-46260CBDD696}" srcId="{B3E7135F-7677-42FD-9789-292BBC7D05AF}" destId="{069E71BB-BB11-486B-AFDD-D7227579DB4F}" srcOrd="2" destOrd="0" parTransId="{7C441149-4073-4234-B2BD-E845A996E085}" sibTransId="{FFBD14B1-5650-44A0-90FC-B56551118F02}"/>
    <dgm:cxn modelId="{44958092-6A71-41BA-B46E-E245CCF2844B}" srcId="{B3E7135F-7677-42FD-9789-292BBC7D05AF}" destId="{E32665FB-B69A-4FAA-A1C2-0CC87B0F82EA}" srcOrd="11" destOrd="0" parTransId="{504C9B1E-2373-4B2E-914D-6B2314464AEE}" sibTransId="{6AA4B505-D90E-46BE-AA71-486376E6E20B}"/>
    <dgm:cxn modelId="{B6CBC4E9-AD94-4105-B1C0-F3CC925CBADB}" type="presOf" srcId="{069E71BB-BB11-486B-AFDD-D7227579DB4F}" destId="{7EF9A5F8-FF05-4964-9134-313A2750412F}" srcOrd="0" destOrd="0" presId="urn:microsoft.com/office/officeart/2005/8/layout/pyramid2"/>
    <dgm:cxn modelId="{135F8F6A-6688-4E7F-8F15-E88AF40765CB}" type="presOf" srcId="{D3D840B1-19BA-4161-85D9-46F0F67A00FD}" destId="{2A052D63-75CA-4DD7-ADF3-8BAF7886B882}" srcOrd="0" destOrd="0" presId="urn:microsoft.com/office/officeart/2005/8/layout/pyramid2"/>
    <dgm:cxn modelId="{D89F504C-8A29-4691-9F83-37B76F4865DC}" type="presOf" srcId="{0FAEED32-78DC-4A71-B24F-B2A91A5FBB34}" destId="{71CD7333-16D8-4148-AE63-2434C90565FC}" srcOrd="0" destOrd="0" presId="urn:microsoft.com/office/officeart/2005/8/layout/pyramid2"/>
    <dgm:cxn modelId="{08E1C5BC-D2C8-42E3-890D-CAFE8F38A8F9}" type="presOf" srcId="{BCFA48FC-510F-469F-8E64-F4DCE7AE1533}" destId="{D5A36800-E956-4CB4-A498-29EC4B019FF4}" srcOrd="0" destOrd="0" presId="urn:microsoft.com/office/officeart/2005/8/layout/pyramid2"/>
    <dgm:cxn modelId="{40019523-70D8-4457-A853-819BEBC174E0}" type="presOf" srcId="{1A9444E0-563F-4029-A9A1-587E176FC865}" destId="{441996E3-DC6D-49D6-AA25-8464D3182795}" srcOrd="0" destOrd="0" presId="urn:microsoft.com/office/officeart/2005/8/layout/pyramid2"/>
    <dgm:cxn modelId="{7797AF28-80B2-4348-ADD5-E63DA6B8BC41}" srcId="{B3E7135F-7677-42FD-9789-292BBC7D05AF}" destId="{9195E481-896A-4671-9C8F-2D68A077D511}" srcOrd="9" destOrd="0" parTransId="{B59D7B99-26F6-45E9-AD60-3A46D2E1ABA1}" sibTransId="{8E7D0723-D221-4B08-A189-7CE37AB9F52A}"/>
    <dgm:cxn modelId="{FCBC1B32-495A-4360-A08E-B360F9CA2103}" srcId="{B3E7135F-7677-42FD-9789-292BBC7D05AF}" destId="{54045D99-651F-403A-92C0-E0E1B6AA3EA2}" srcOrd="18" destOrd="0" parTransId="{73C26158-136C-48FE-88C8-48E7A2BC1584}" sibTransId="{2B386258-543F-4466-91F6-F1080D6BABA4}"/>
    <dgm:cxn modelId="{CC51FB11-81AC-48B3-91EA-489B11D3065A}" srcId="{B3E7135F-7677-42FD-9789-292BBC7D05AF}" destId="{D3D840B1-19BA-4161-85D9-46F0F67A00FD}" srcOrd="0" destOrd="0" parTransId="{4A21B89C-3EE6-4807-9697-DF5C4895D4A8}" sibTransId="{484241D6-39F0-481F-9A76-5758FD55636E}"/>
    <dgm:cxn modelId="{C30DB06E-AD78-4A64-9C55-2AAD29D320B9}" type="presOf" srcId="{C994BA42-5CD9-4BAF-B7D2-89FBE333A637}" destId="{07DAA078-5470-471D-8332-9395A90EA736}" srcOrd="0" destOrd="0" presId="urn:microsoft.com/office/officeart/2005/8/layout/pyramid2"/>
    <dgm:cxn modelId="{EF458583-EFB9-4977-AEE6-34EACE909A4D}" srcId="{B3E7135F-7677-42FD-9789-292BBC7D05AF}" destId="{1546F729-9613-4A3E-9C7D-71D7519CC62C}" srcOrd="17" destOrd="0" parTransId="{B8FB1D69-DCFF-477F-9186-E83582DC863F}" sibTransId="{AB21817B-206E-4241-9D08-117C12BFD372}"/>
    <dgm:cxn modelId="{CC9EBAF1-0AAB-48A6-ACA0-9B163DFE81E7}" type="presOf" srcId="{BC104BDC-40B9-448F-A0F8-881EBBCF012F}" destId="{CCA4A25D-8B2F-4C2D-9F27-D59F561BFB84}" srcOrd="0" destOrd="0" presId="urn:microsoft.com/office/officeart/2005/8/layout/pyramid2"/>
    <dgm:cxn modelId="{08C1E32B-5F56-4A4D-8818-8726EAF6FBC1}" type="presOf" srcId="{B3E7135F-7677-42FD-9789-292BBC7D05AF}" destId="{230D0F61-1A53-4626-A657-BC17EF1AAD8B}" srcOrd="0" destOrd="0" presId="urn:microsoft.com/office/officeart/2005/8/layout/pyramid2"/>
    <dgm:cxn modelId="{2FC031E3-3F2F-4BCB-9439-0ABB7AA1CC8D}" type="presOf" srcId="{90C905D4-CC53-4483-B799-A130CE07EAAE}" destId="{831D322E-3A94-4395-8101-9AFA4FBFB05A}" srcOrd="0" destOrd="0" presId="urn:microsoft.com/office/officeart/2005/8/layout/pyramid2"/>
    <dgm:cxn modelId="{10CC1B94-9DDF-4BF5-8689-F9FFA3E36A94}" srcId="{B3E7135F-7677-42FD-9789-292BBC7D05AF}" destId="{90C905D4-CC53-4483-B799-A130CE07EAAE}" srcOrd="16" destOrd="0" parTransId="{3951D0DC-908D-4C37-BD78-7EF1944F7842}" sibTransId="{222C8261-FBB1-4CF1-9629-37FA835353CF}"/>
    <dgm:cxn modelId="{4F3CD207-7AE5-4AA3-9690-67867A6CF456}" srcId="{B3E7135F-7677-42FD-9789-292BBC7D05AF}" destId="{1F3E639A-4BE4-4830-8139-95D4D1C89F95}" srcOrd="1" destOrd="0" parTransId="{4B0FDBCE-9FBE-4A57-A659-2E44B5E67E88}" sibTransId="{ED8AEDCE-F2EF-4D06-8DB3-CBAD663AA20B}"/>
    <dgm:cxn modelId="{014F6AC2-FF9D-4934-837F-15F0C3558964}" srcId="{B3E7135F-7677-42FD-9789-292BBC7D05AF}" destId="{185323D6-169A-472A-8189-E7B2083DD5A9}" srcOrd="12" destOrd="0" parTransId="{306DE5F7-4DFA-4552-A9A9-F9EE5B26246A}" sibTransId="{22C6A60F-4D21-4F32-8A9D-70088501BD76}"/>
    <dgm:cxn modelId="{116E5D3D-DE50-4E61-B9B8-A34240FE3FB9}" srcId="{B3E7135F-7677-42FD-9789-292BBC7D05AF}" destId="{B767EB50-3D8A-43C7-8A93-B6127768CC2E}" srcOrd="8" destOrd="0" parTransId="{7A850CEA-C2D5-4AE1-B116-C3D9EDBF12ED}" sibTransId="{3F78819E-E0C0-4A20-8143-AC291AA451C3}"/>
    <dgm:cxn modelId="{24A4B24A-B68F-46B2-9B16-ED2E35BF8B33}" type="presOf" srcId="{B767EB50-3D8A-43C7-8A93-B6127768CC2E}" destId="{8B1A00AC-910D-49AC-8BAC-0121D0EC6E0F}" srcOrd="0" destOrd="0" presId="urn:microsoft.com/office/officeart/2005/8/layout/pyramid2"/>
    <dgm:cxn modelId="{01D9C59D-50E4-4EA5-902E-75442010B7F0}" srcId="{B3E7135F-7677-42FD-9789-292BBC7D05AF}" destId="{0FAEED32-78DC-4A71-B24F-B2A91A5FBB34}" srcOrd="6" destOrd="0" parTransId="{D5D736E2-7CC7-4CF8-8212-5F22FF79C887}" sibTransId="{74C606D3-139E-4BA2-9533-FDB5E44F9907}"/>
    <dgm:cxn modelId="{6DD7D3E6-18DA-48E5-998C-88F5A656FCBF}" srcId="{B3E7135F-7677-42FD-9789-292BBC7D05AF}" destId="{C994BA42-5CD9-4BAF-B7D2-89FBE333A637}" srcOrd="14" destOrd="0" parTransId="{2276E928-6A4E-4581-9B2E-3B2FF1244537}" sibTransId="{167F55A0-71EF-43CE-8B12-E79C5DBA7C1D}"/>
    <dgm:cxn modelId="{1216C290-1F03-4ABF-B1C8-922FEB05EA63}" type="presOf" srcId="{15FDDD9E-8225-429F-BA8C-1695A671D78E}" destId="{D9F25B4B-63D9-4E85-8C29-39D7282C0649}" srcOrd="0" destOrd="0" presId="urn:microsoft.com/office/officeart/2005/8/layout/pyramid2"/>
    <dgm:cxn modelId="{875E4EC1-24CA-4EF1-8306-3603B779D043}" type="presOf" srcId="{CA22118D-B8A5-4C9E-84EF-92876BFEDA89}" destId="{D3F3B401-61F2-4ECB-89FD-64CDE6A89D29}" srcOrd="0" destOrd="0" presId="urn:microsoft.com/office/officeart/2005/8/layout/pyramid2"/>
    <dgm:cxn modelId="{66C1DA7A-AEAD-4FBE-8913-17443D43481A}" srcId="{B3E7135F-7677-42FD-9789-292BBC7D05AF}" destId="{01534C67-C4F8-47AF-A8D7-969A9AABED9A}" srcOrd="19" destOrd="0" parTransId="{06F888CD-6BEA-4901-9D47-451F526C5965}" sibTransId="{E9C97C56-56C0-4497-89BE-D40D72A6081B}"/>
    <dgm:cxn modelId="{E9AE1A3E-B84B-4B16-A35D-629A72A974D6}" type="presOf" srcId="{9195E481-896A-4671-9C8F-2D68A077D511}" destId="{9948C64D-0FE2-4DFA-97B4-061EBAC89DF7}" srcOrd="0" destOrd="0" presId="urn:microsoft.com/office/officeart/2005/8/layout/pyramid2"/>
    <dgm:cxn modelId="{F8E2DC65-59D4-46F7-9E1C-36639CF20AB0}" srcId="{B3E7135F-7677-42FD-9789-292BBC7D05AF}" destId="{1F95142C-416D-4582-BC85-27CD79032C0E}" srcOrd="10" destOrd="0" parTransId="{074426A9-D4B8-4786-83BA-8768A910695C}" sibTransId="{511A78CD-5FA5-49FE-90DB-D58BCC8337F9}"/>
    <dgm:cxn modelId="{08FB8E16-5E15-42B5-8903-1AC476272C1D}" srcId="{B3E7135F-7677-42FD-9789-292BBC7D05AF}" destId="{CA22118D-B8A5-4C9E-84EF-92876BFEDA89}" srcOrd="3" destOrd="0" parTransId="{10252321-45C1-47FA-A0AB-2D833F7282A3}" sibTransId="{D017D317-19F5-492D-B229-E9087B0FCC45}"/>
    <dgm:cxn modelId="{EC45CB58-81ED-44DE-9E79-D0942DAE173E}" type="presParOf" srcId="{230D0F61-1A53-4626-A657-BC17EF1AAD8B}" destId="{0ACB98C4-0716-4CC8-ADD6-E9EEB9B080DD}" srcOrd="0" destOrd="0" presId="urn:microsoft.com/office/officeart/2005/8/layout/pyramid2"/>
    <dgm:cxn modelId="{CAEA4112-CAAD-462C-BA10-8742D2918921}" type="presParOf" srcId="{230D0F61-1A53-4626-A657-BC17EF1AAD8B}" destId="{C5EC1947-8E96-42AA-B703-52FD5F760E4B}" srcOrd="1" destOrd="0" presId="urn:microsoft.com/office/officeart/2005/8/layout/pyramid2"/>
    <dgm:cxn modelId="{AA894868-6EAD-4045-86EE-F533711A6F2B}" type="presParOf" srcId="{C5EC1947-8E96-42AA-B703-52FD5F760E4B}" destId="{2A052D63-75CA-4DD7-ADF3-8BAF7886B882}" srcOrd="0" destOrd="0" presId="urn:microsoft.com/office/officeart/2005/8/layout/pyramid2"/>
    <dgm:cxn modelId="{869D3AE1-37AB-4F64-AD34-7FADF924F9AA}" type="presParOf" srcId="{C5EC1947-8E96-42AA-B703-52FD5F760E4B}" destId="{FF937054-5E56-4B8E-A104-B421395E50CB}" srcOrd="1" destOrd="0" presId="urn:microsoft.com/office/officeart/2005/8/layout/pyramid2"/>
    <dgm:cxn modelId="{2C5AA1B1-BAA5-464D-BE7F-A24DB8C89012}" type="presParOf" srcId="{C5EC1947-8E96-42AA-B703-52FD5F760E4B}" destId="{E3A2BD38-DFDD-4BE8-9F35-B19FF3D2784A}" srcOrd="2" destOrd="0" presId="urn:microsoft.com/office/officeart/2005/8/layout/pyramid2"/>
    <dgm:cxn modelId="{3BC72785-40B8-4B07-AD72-755285E287E9}" type="presParOf" srcId="{C5EC1947-8E96-42AA-B703-52FD5F760E4B}" destId="{991224B3-65DC-401A-A19B-78497C855083}" srcOrd="3" destOrd="0" presId="urn:microsoft.com/office/officeart/2005/8/layout/pyramid2"/>
    <dgm:cxn modelId="{89042ED5-5F1A-4EA7-88A8-CEA9AB772A49}" type="presParOf" srcId="{C5EC1947-8E96-42AA-B703-52FD5F760E4B}" destId="{7EF9A5F8-FF05-4964-9134-313A2750412F}" srcOrd="4" destOrd="0" presId="urn:microsoft.com/office/officeart/2005/8/layout/pyramid2"/>
    <dgm:cxn modelId="{757B8927-A140-459D-940D-4AC93129ABA9}" type="presParOf" srcId="{C5EC1947-8E96-42AA-B703-52FD5F760E4B}" destId="{6C114139-A76A-47A5-BFB6-0655A0169C9D}" srcOrd="5" destOrd="0" presId="urn:microsoft.com/office/officeart/2005/8/layout/pyramid2"/>
    <dgm:cxn modelId="{9750B17A-1153-4F85-89EC-A57AA488D627}" type="presParOf" srcId="{C5EC1947-8E96-42AA-B703-52FD5F760E4B}" destId="{D3F3B401-61F2-4ECB-89FD-64CDE6A89D29}" srcOrd="6" destOrd="0" presId="urn:microsoft.com/office/officeart/2005/8/layout/pyramid2"/>
    <dgm:cxn modelId="{7E93E44A-10B3-414F-8181-35C64C16E528}" type="presParOf" srcId="{C5EC1947-8E96-42AA-B703-52FD5F760E4B}" destId="{2BF5865D-BF19-43B7-90A6-A2C125F6BD52}" srcOrd="7" destOrd="0" presId="urn:microsoft.com/office/officeart/2005/8/layout/pyramid2"/>
    <dgm:cxn modelId="{339E3FCE-346E-476A-AAA9-D6CFF5992271}" type="presParOf" srcId="{C5EC1947-8E96-42AA-B703-52FD5F760E4B}" destId="{D9F25B4B-63D9-4E85-8C29-39D7282C0649}" srcOrd="8" destOrd="0" presId="urn:microsoft.com/office/officeart/2005/8/layout/pyramid2"/>
    <dgm:cxn modelId="{0285E059-B8D9-40E1-8E86-D03D57317BFF}" type="presParOf" srcId="{C5EC1947-8E96-42AA-B703-52FD5F760E4B}" destId="{8337E93C-1964-4298-8424-B7224C93AB63}" srcOrd="9" destOrd="0" presId="urn:microsoft.com/office/officeart/2005/8/layout/pyramid2"/>
    <dgm:cxn modelId="{884379E2-3D9C-4659-A472-B29653F3766C}" type="presParOf" srcId="{C5EC1947-8E96-42AA-B703-52FD5F760E4B}" destId="{441996E3-DC6D-49D6-AA25-8464D3182795}" srcOrd="10" destOrd="0" presId="urn:microsoft.com/office/officeart/2005/8/layout/pyramid2"/>
    <dgm:cxn modelId="{C5781723-315E-45D7-9C1C-438F9DAAE25E}" type="presParOf" srcId="{C5EC1947-8E96-42AA-B703-52FD5F760E4B}" destId="{E6F2E7C0-8E1E-4F52-AE3E-40D33E767DE7}" srcOrd="11" destOrd="0" presId="urn:microsoft.com/office/officeart/2005/8/layout/pyramid2"/>
    <dgm:cxn modelId="{CDF9D793-09B8-48B0-AC11-71CE36C7C9C2}" type="presParOf" srcId="{C5EC1947-8E96-42AA-B703-52FD5F760E4B}" destId="{71CD7333-16D8-4148-AE63-2434C90565FC}" srcOrd="12" destOrd="0" presId="urn:microsoft.com/office/officeart/2005/8/layout/pyramid2"/>
    <dgm:cxn modelId="{8F0B8D71-5393-4B7E-B2DB-714E5ACF794B}" type="presParOf" srcId="{C5EC1947-8E96-42AA-B703-52FD5F760E4B}" destId="{9BC94831-9925-4FA5-A580-A746697965C8}" srcOrd="13" destOrd="0" presId="urn:microsoft.com/office/officeart/2005/8/layout/pyramid2"/>
    <dgm:cxn modelId="{A0F51B42-C971-4F01-BEF8-B28629A50883}" type="presParOf" srcId="{C5EC1947-8E96-42AA-B703-52FD5F760E4B}" destId="{CCA4A25D-8B2F-4C2D-9F27-D59F561BFB84}" srcOrd="14" destOrd="0" presId="urn:microsoft.com/office/officeart/2005/8/layout/pyramid2"/>
    <dgm:cxn modelId="{2AC6E2D9-8E67-483B-BD59-9485A281CDC6}" type="presParOf" srcId="{C5EC1947-8E96-42AA-B703-52FD5F760E4B}" destId="{4D2B9BD5-959B-4F0B-8BC6-6677B3E6BA87}" srcOrd="15" destOrd="0" presId="urn:microsoft.com/office/officeart/2005/8/layout/pyramid2"/>
    <dgm:cxn modelId="{3927E4AB-FDC9-419F-8B1F-7D03D139EF52}" type="presParOf" srcId="{C5EC1947-8E96-42AA-B703-52FD5F760E4B}" destId="{8B1A00AC-910D-49AC-8BAC-0121D0EC6E0F}" srcOrd="16" destOrd="0" presId="urn:microsoft.com/office/officeart/2005/8/layout/pyramid2"/>
    <dgm:cxn modelId="{AF4367E1-65F3-4813-AA80-888B88E6F9C9}" type="presParOf" srcId="{C5EC1947-8E96-42AA-B703-52FD5F760E4B}" destId="{525C6F04-5A42-4B4C-B73F-B4B4602162ED}" srcOrd="17" destOrd="0" presId="urn:microsoft.com/office/officeart/2005/8/layout/pyramid2"/>
    <dgm:cxn modelId="{B1D180FA-B263-47F2-A3A6-A7BF9069BC7E}" type="presParOf" srcId="{C5EC1947-8E96-42AA-B703-52FD5F760E4B}" destId="{9948C64D-0FE2-4DFA-97B4-061EBAC89DF7}" srcOrd="18" destOrd="0" presId="urn:microsoft.com/office/officeart/2005/8/layout/pyramid2"/>
    <dgm:cxn modelId="{B5520CD8-E290-4C49-956B-C699FBA29047}" type="presParOf" srcId="{C5EC1947-8E96-42AA-B703-52FD5F760E4B}" destId="{21E8C4A9-1655-4CDF-9030-F1A709812F40}" srcOrd="19" destOrd="0" presId="urn:microsoft.com/office/officeart/2005/8/layout/pyramid2"/>
    <dgm:cxn modelId="{0B6691FD-D27E-4C02-9D7F-226780BDF6E2}" type="presParOf" srcId="{C5EC1947-8E96-42AA-B703-52FD5F760E4B}" destId="{F85D337F-CFBF-450E-B06A-208BBD36B097}" srcOrd="20" destOrd="0" presId="urn:microsoft.com/office/officeart/2005/8/layout/pyramid2"/>
    <dgm:cxn modelId="{DF223E02-39D4-4BF4-B7FC-4307D27D7BD4}" type="presParOf" srcId="{C5EC1947-8E96-42AA-B703-52FD5F760E4B}" destId="{D2C1BD5E-D9CA-4B0D-8463-DC08F3E75B22}" srcOrd="21" destOrd="0" presId="urn:microsoft.com/office/officeart/2005/8/layout/pyramid2"/>
    <dgm:cxn modelId="{E3FB9F05-0421-4A09-8806-3E01DFCCC2C6}" type="presParOf" srcId="{C5EC1947-8E96-42AA-B703-52FD5F760E4B}" destId="{46B85350-ADDE-4EC9-B9CA-049931627133}" srcOrd="22" destOrd="0" presId="urn:microsoft.com/office/officeart/2005/8/layout/pyramid2"/>
    <dgm:cxn modelId="{A3903AAD-FA55-4FE0-BFD7-0D7E114F0F8F}" type="presParOf" srcId="{C5EC1947-8E96-42AA-B703-52FD5F760E4B}" destId="{5ECF5F1A-5E00-4BFF-A95C-79F2B85D8794}" srcOrd="23" destOrd="0" presId="urn:microsoft.com/office/officeart/2005/8/layout/pyramid2"/>
    <dgm:cxn modelId="{F2204611-676C-43D0-89FC-69CD760F721E}" type="presParOf" srcId="{C5EC1947-8E96-42AA-B703-52FD5F760E4B}" destId="{9E99C840-666D-4257-8E86-4F0DAEC047FB}" srcOrd="24" destOrd="0" presId="urn:microsoft.com/office/officeart/2005/8/layout/pyramid2"/>
    <dgm:cxn modelId="{94D49331-DFD8-4F52-89F6-B19D80176F96}" type="presParOf" srcId="{C5EC1947-8E96-42AA-B703-52FD5F760E4B}" destId="{AAEEA201-4203-46E3-8C87-82289E1C569A}" srcOrd="25" destOrd="0" presId="urn:microsoft.com/office/officeart/2005/8/layout/pyramid2"/>
    <dgm:cxn modelId="{E2B8945B-7C83-4DA6-8CDC-E8848429B827}" type="presParOf" srcId="{C5EC1947-8E96-42AA-B703-52FD5F760E4B}" destId="{D5A36800-E956-4CB4-A498-29EC4B019FF4}" srcOrd="26" destOrd="0" presId="urn:microsoft.com/office/officeart/2005/8/layout/pyramid2"/>
    <dgm:cxn modelId="{DDDE3664-FA84-4DA4-BE42-19CD024E9DFD}" type="presParOf" srcId="{C5EC1947-8E96-42AA-B703-52FD5F760E4B}" destId="{CEFAAC59-26A6-47B8-8F11-B52378000C1C}" srcOrd="27" destOrd="0" presId="urn:microsoft.com/office/officeart/2005/8/layout/pyramid2"/>
    <dgm:cxn modelId="{04BDC4C7-84B8-4187-A980-4F800F5FBEAB}" type="presParOf" srcId="{C5EC1947-8E96-42AA-B703-52FD5F760E4B}" destId="{07DAA078-5470-471D-8332-9395A90EA736}" srcOrd="28" destOrd="0" presId="urn:microsoft.com/office/officeart/2005/8/layout/pyramid2"/>
    <dgm:cxn modelId="{E4FD5262-1AAA-4D9F-8CE7-079F9BA903F4}" type="presParOf" srcId="{C5EC1947-8E96-42AA-B703-52FD5F760E4B}" destId="{B915D4AB-E7AE-4373-A472-2596BD945103}" srcOrd="29" destOrd="0" presId="urn:microsoft.com/office/officeart/2005/8/layout/pyramid2"/>
    <dgm:cxn modelId="{F9BF624F-FDE3-4408-9A6D-114BDDD359E8}" type="presParOf" srcId="{C5EC1947-8E96-42AA-B703-52FD5F760E4B}" destId="{4551BA83-1FB6-498E-A556-276F1B24217B}" srcOrd="30" destOrd="0" presId="urn:microsoft.com/office/officeart/2005/8/layout/pyramid2"/>
    <dgm:cxn modelId="{64D96A5C-F88F-423D-A58F-F3E2B21AED4A}" type="presParOf" srcId="{C5EC1947-8E96-42AA-B703-52FD5F760E4B}" destId="{4636B8DF-D2B2-4818-B795-857F1ADD1F6D}" srcOrd="31" destOrd="0" presId="urn:microsoft.com/office/officeart/2005/8/layout/pyramid2"/>
    <dgm:cxn modelId="{30B6CB26-B96F-4D76-9AD9-89E0D68BE895}" type="presParOf" srcId="{C5EC1947-8E96-42AA-B703-52FD5F760E4B}" destId="{831D322E-3A94-4395-8101-9AFA4FBFB05A}" srcOrd="32" destOrd="0" presId="urn:microsoft.com/office/officeart/2005/8/layout/pyramid2"/>
    <dgm:cxn modelId="{E345B319-7B7B-4849-8EE0-B80D9D46683D}" type="presParOf" srcId="{C5EC1947-8E96-42AA-B703-52FD5F760E4B}" destId="{D597844D-41B6-4178-A99C-B5B4C79CE633}" srcOrd="33" destOrd="0" presId="urn:microsoft.com/office/officeart/2005/8/layout/pyramid2"/>
    <dgm:cxn modelId="{85F30C51-CD2A-4A01-B545-0387F6844EB8}" type="presParOf" srcId="{C5EC1947-8E96-42AA-B703-52FD5F760E4B}" destId="{1CCFDEE7-2588-4B7D-8EED-2A07CEAD125C}" srcOrd="34" destOrd="0" presId="urn:microsoft.com/office/officeart/2005/8/layout/pyramid2"/>
    <dgm:cxn modelId="{4FC7C64E-4658-4E25-8C43-4895236F0E55}" type="presParOf" srcId="{C5EC1947-8E96-42AA-B703-52FD5F760E4B}" destId="{C930BACB-B696-49BC-B521-0B09C2F17804}" srcOrd="35" destOrd="0" presId="urn:microsoft.com/office/officeart/2005/8/layout/pyramid2"/>
    <dgm:cxn modelId="{D8C16881-E7BD-4751-8316-530D6B78757B}" type="presParOf" srcId="{C5EC1947-8E96-42AA-B703-52FD5F760E4B}" destId="{C72C45EF-8E52-4630-BA01-CE35456C9A10}" srcOrd="36" destOrd="0" presId="urn:microsoft.com/office/officeart/2005/8/layout/pyramid2"/>
    <dgm:cxn modelId="{DC3FCFD2-FFDE-411B-9739-511658228D7A}" type="presParOf" srcId="{C5EC1947-8E96-42AA-B703-52FD5F760E4B}" destId="{C82DDE73-7ACF-4DE9-B187-48A7854D4C9D}" srcOrd="37" destOrd="0" presId="urn:microsoft.com/office/officeart/2005/8/layout/pyramid2"/>
    <dgm:cxn modelId="{2C40AEFB-D964-4DA4-928D-914A83B90BE3}" type="presParOf" srcId="{C5EC1947-8E96-42AA-B703-52FD5F760E4B}" destId="{2A035D36-06B2-4F4A-87F8-D732ADC60D98}" srcOrd="38" destOrd="0" presId="urn:microsoft.com/office/officeart/2005/8/layout/pyramid2"/>
    <dgm:cxn modelId="{511103FB-DFAE-4B04-ABC8-DC9B7D4628B7}" type="presParOf" srcId="{C5EC1947-8E96-42AA-B703-52FD5F760E4B}" destId="{F250DA48-0D15-472D-86C2-C7AA35B4E8F3}" srcOrd="39" destOrd="0" presId="urn:microsoft.com/office/officeart/2005/8/layout/pyramid2"/>
    <dgm:cxn modelId="{44264678-F3B3-4B4B-AF0A-83555A251129}" type="presParOf" srcId="{C5EC1947-8E96-42AA-B703-52FD5F760E4B}" destId="{D51D03AE-C87D-4909-97A5-371CB7AFE8A8}" srcOrd="40" destOrd="0" presId="urn:microsoft.com/office/officeart/2005/8/layout/pyramid2"/>
    <dgm:cxn modelId="{B3F630B2-593F-4FDA-879C-CC586F160D1A}" type="presParOf" srcId="{C5EC1947-8E96-42AA-B703-52FD5F760E4B}" destId="{C78E6FF5-FCC7-4F15-A0F0-196CEBE3A55F}" srcOrd="4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56555E3-5FF6-419C-81FC-FC103EEA30EB}">
      <dsp:nvSpPr>
        <dsp:cNvPr id="0" name=""/>
        <dsp:cNvSpPr/>
      </dsp:nvSpPr>
      <dsp:spPr>
        <a:xfrm>
          <a:off x="1761597" y="1553560"/>
          <a:ext cx="1192820" cy="1192820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4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Фотографія </a:t>
          </a:r>
          <a:endParaRPr lang="uk-UA" sz="1200" kern="1200" dirty="0"/>
        </a:p>
      </dsp:txBody>
      <dsp:txXfrm>
        <a:off x="1761597" y="1553560"/>
        <a:ext cx="1192820" cy="1192820"/>
      </dsp:txXfrm>
    </dsp:sp>
    <dsp:sp modelId="{F9CD03EF-EDD7-4278-9DE8-A68CD531AE43}">
      <dsp:nvSpPr>
        <dsp:cNvPr id="0" name=""/>
        <dsp:cNvSpPr/>
      </dsp:nvSpPr>
      <dsp:spPr>
        <a:xfrm rot="16200000">
          <a:off x="2178985" y="1351775"/>
          <a:ext cx="358044" cy="45527"/>
        </a:xfrm>
        <a:custGeom>
          <a:avLst/>
          <a:gdLst/>
          <a:ahLst/>
          <a:cxnLst/>
          <a:rect l="0" t="0" r="0" b="0"/>
          <a:pathLst>
            <a:path>
              <a:moveTo>
                <a:pt x="0" y="22763"/>
              </a:moveTo>
              <a:lnTo>
                <a:pt x="358044" y="2276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 rot="16200000">
        <a:off x="2349056" y="1365587"/>
        <a:ext cx="17902" cy="17902"/>
      </dsp:txXfrm>
    </dsp:sp>
    <dsp:sp modelId="{A268C6F5-7D21-461C-B20C-CF1947A38090}">
      <dsp:nvSpPr>
        <dsp:cNvPr id="0" name=""/>
        <dsp:cNvSpPr/>
      </dsp:nvSpPr>
      <dsp:spPr>
        <a:xfrm>
          <a:off x="1761597" y="2696"/>
          <a:ext cx="1192820" cy="1192820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5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925" tIns="34925" rIns="34925" bIns="34925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500" kern="1200" dirty="0" smtClean="0"/>
            <a:t>?</a:t>
          </a:r>
          <a:endParaRPr lang="uk-UA" sz="5500" kern="1200" dirty="0"/>
        </a:p>
      </dsp:txBody>
      <dsp:txXfrm>
        <a:off x="1761597" y="2696"/>
        <a:ext cx="1192820" cy="1192820"/>
      </dsp:txXfrm>
    </dsp:sp>
    <dsp:sp modelId="{28E9B2E8-FB83-4776-A4FB-6A04F99AC644}">
      <dsp:nvSpPr>
        <dsp:cNvPr id="0" name=""/>
        <dsp:cNvSpPr/>
      </dsp:nvSpPr>
      <dsp:spPr>
        <a:xfrm>
          <a:off x="2954418" y="2127207"/>
          <a:ext cx="358044" cy="45527"/>
        </a:xfrm>
        <a:custGeom>
          <a:avLst/>
          <a:gdLst/>
          <a:ahLst/>
          <a:cxnLst/>
          <a:rect l="0" t="0" r="0" b="0"/>
          <a:pathLst>
            <a:path>
              <a:moveTo>
                <a:pt x="0" y="22763"/>
              </a:moveTo>
              <a:lnTo>
                <a:pt x="358044" y="2276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3124489" y="2141019"/>
        <a:ext cx="17902" cy="17902"/>
      </dsp:txXfrm>
    </dsp:sp>
    <dsp:sp modelId="{87F9B80D-2CD5-4C33-B0D4-68F44EF2C5AE}">
      <dsp:nvSpPr>
        <dsp:cNvPr id="0" name=""/>
        <dsp:cNvSpPr/>
      </dsp:nvSpPr>
      <dsp:spPr>
        <a:xfrm>
          <a:off x="3312462" y="1553560"/>
          <a:ext cx="1192820" cy="1192820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-2107817"/>
                <a:satOff val="10277"/>
                <a:lumOff val="-11569"/>
                <a:alphaOff val="0"/>
                <a:shade val="22000"/>
                <a:satMod val="160000"/>
              </a:schemeClr>
              <a:schemeClr val="accent5">
                <a:hueOff val="-2107817"/>
                <a:satOff val="10277"/>
                <a:lumOff val="-11569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925" tIns="34925" rIns="34925" bIns="34925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500" kern="1200" dirty="0" smtClean="0"/>
            <a:t>?</a:t>
          </a:r>
          <a:endParaRPr lang="uk-UA" sz="5500" kern="1200" dirty="0"/>
        </a:p>
      </dsp:txBody>
      <dsp:txXfrm>
        <a:off x="3312462" y="1553560"/>
        <a:ext cx="1192820" cy="1192820"/>
      </dsp:txXfrm>
    </dsp:sp>
    <dsp:sp modelId="{41A27D53-A793-4CEA-8E43-6BB47226FBBB}">
      <dsp:nvSpPr>
        <dsp:cNvPr id="0" name=""/>
        <dsp:cNvSpPr/>
      </dsp:nvSpPr>
      <dsp:spPr>
        <a:xfrm rot="5400000">
          <a:off x="2178985" y="2902639"/>
          <a:ext cx="358044" cy="45527"/>
        </a:xfrm>
        <a:custGeom>
          <a:avLst/>
          <a:gdLst/>
          <a:ahLst/>
          <a:cxnLst/>
          <a:rect l="0" t="0" r="0" b="0"/>
          <a:pathLst>
            <a:path>
              <a:moveTo>
                <a:pt x="0" y="22763"/>
              </a:moveTo>
              <a:lnTo>
                <a:pt x="358044" y="2276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 rot="5400000">
        <a:off x="2349056" y="2916452"/>
        <a:ext cx="17902" cy="17902"/>
      </dsp:txXfrm>
    </dsp:sp>
    <dsp:sp modelId="{9DA83DCB-8F78-4F33-B09D-BFD6E992CCC5}">
      <dsp:nvSpPr>
        <dsp:cNvPr id="0" name=""/>
        <dsp:cNvSpPr/>
      </dsp:nvSpPr>
      <dsp:spPr>
        <a:xfrm>
          <a:off x="1761597" y="3104425"/>
          <a:ext cx="1192820" cy="1192820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-4215634"/>
                <a:satOff val="20554"/>
                <a:lumOff val="-23139"/>
                <a:alphaOff val="0"/>
                <a:shade val="22000"/>
                <a:satMod val="160000"/>
              </a:schemeClr>
              <a:schemeClr val="accent5">
                <a:hueOff val="-4215634"/>
                <a:satOff val="20554"/>
                <a:lumOff val="-23139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925" tIns="34925" rIns="34925" bIns="34925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500" kern="1200" dirty="0" smtClean="0"/>
            <a:t>?</a:t>
          </a:r>
          <a:endParaRPr lang="uk-UA" sz="5500" kern="1200" dirty="0"/>
        </a:p>
      </dsp:txBody>
      <dsp:txXfrm>
        <a:off x="1761597" y="3104425"/>
        <a:ext cx="1192820" cy="1192820"/>
      </dsp:txXfrm>
    </dsp:sp>
    <dsp:sp modelId="{4578F047-E9EA-4120-B0FD-773B0D554BBB}">
      <dsp:nvSpPr>
        <dsp:cNvPr id="0" name=""/>
        <dsp:cNvSpPr/>
      </dsp:nvSpPr>
      <dsp:spPr>
        <a:xfrm rot="10800000">
          <a:off x="1403553" y="2127207"/>
          <a:ext cx="358044" cy="45527"/>
        </a:xfrm>
        <a:custGeom>
          <a:avLst/>
          <a:gdLst/>
          <a:ahLst/>
          <a:cxnLst/>
          <a:rect l="0" t="0" r="0" b="0"/>
          <a:pathLst>
            <a:path>
              <a:moveTo>
                <a:pt x="0" y="22763"/>
              </a:moveTo>
              <a:lnTo>
                <a:pt x="358044" y="2276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 rot="10800000">
        <a:off x="1573624" y="2141019"/>
        <a:ext cx="17902" cy="17902"/>
      </dsp:txXfrm>
    </dsp:sp>
    <dsp:sp modelId="{1C8FF5A7-06BB-473A-8573-1B4B4559A88A}">
      <dsp:nvSpPr>
        <dsp:cNvPr id="0" name=""/>
        <dsp:cNvSpPr/>
      </dsp:nvSpPr>
      <dsp:spPr>
        <a:xfrm>
          <a:off x="210733" y="1553560"/>
          <a:ext cx="1192820" cy="1192820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-6323450"/>
                <a:satOff val="30831"/>
                <a:lumOff val="-34708"/>
                <a:alphaOff val="0"/>
                <a:shade val="22000"/>
                <a:satMod val="160000"/>
              </a:schemeClr>
              <a:schemeClr val="accent5">
                <a:hueOff val="-6323450"/>
                <a:satOff val="30831"/>
                <a:lumOff val="-34708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925" tIns="34925" rIns="34925" bIns="34925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500" kern="1200" dirty="0" smtClean="0"/>
            <a:t>?</a:t>
          </a:r>
          <a:endParaRPr lang="uk-UA" sz="5500" kern="1200" dirty="0"/>
        </a:p>
      </dsp:txBody>
      <dsp:txXfrm>
        <a:off x="210733" y="1553560"/>
        <a:ext cx="1192820" cy="119282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DD8B25-04F9-498F-BD47-7CF38D346288}">
      <dsp:nvSpPr>
        <dsp:cNvPr id="0" name=""/>
        <dsp:cNvSpPr/>
      </dsp:nvSpPr>
      <dsp:spPr>
        <a:xfrm>
          <a:off x="1444150" y="2511"/>
          <a:ext cx="2259762" cy="93426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6">
                <a:shade val="50000"/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6">
                <a:shade val="50000"/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Фотографія </a:t>
          </a:r>
          <a:endParaRPr lang="uk-UA" sz="18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44150" y="2511"/>
        <a:ext cx="2259762" cy="934268"/>
      </dsp:txXfrm>
    </dsp:sp>
    <dsp:sp modelId="{26F0A84F-E653-40CE-B4A8-C2B0745E0629}">
      <dsp:nvSpPr>
        <dsp:cNvPr id="0" name=""/>
        <dsp:cNvSpPr/>
      </dsp:nvSpPr>
      <dsp:spPr>
        <a:xfrm rot="5400000">
          <a:off x="2398856" y="960136"/>
          <a:ext cx="350350" cy="4204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400" kern="1200"/>
        </a:p>
      </dsp:txBody>
      <dsp:txXfrm rot="5400000">
        <a:off x="2398856" y="960136"/>
        <a:ext cx="350350" cy="420420"/>
      </dsp:txXfrm>
    </dsp:sp>
    <dsp:sp modelId="{29C7CAF0-9466-4F04-946F-06378A8D5459}">
      <dsp:nvSpPr>
        <dsp:cNvPr id="0" name=""/>
        <dsp:cNvSpPr/>
      </dsp:nvSpPr>
      <dsp:spPr>
        <a:xfrm>
          <a:off x="1444150" y="1403914"/>
          <a:ext cx="2259762" cy="93426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6">
                <a:shade val="50000"/>
                <a:hueOff val="-250566"/>
                <a:satOff val="-14116"/>
                <a:lumOff val="24613"/>
                <a:alphaOff val="0"/>
                <a:shade val="22000"/>
                <a:satMod val="160000"/>
              </a:schemeClr>
              <a:schemeClr val="accent6">
                <a:shade val="50000"/>
                <a:hueOff val="-250566"/>
                <a:satOff val="-14116"/>
                <a:lumOff val="24613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kern="1200" dirty="0" smtClean="0"/>
            <a:t>Монохромна </a:t>
          </a:r>
          <a:r>
            <a:rPr lang="uk-UA" sz="1200" kern="1200" dirty="0" smtClean="0">
              <a:solidFill>
                <a:schemeClr val="tx1"/>
              </a:solidFill>
            </a:rPr>
            <a:t>(чорно-біла)</a:t>
          </a:r>
          <a:endParaRPr lang="uk-UA" sz="1200" kern="1200" dirty="0">
            <a:solidFill>
              <a:schemeClr val="tx1"/>
            </a:solidFill>
          </a:endParaRPr>
        </a:p>
      </dsp:txBody>
      <dsp:txXfrm>
        <a:off x="1444150" y="1403914"/>
        <a:ext cx="2259762" cy="934268"/>
      </dsp:txXfrm>
    </dsp:sp>
    <dsp:sp modelId="{83CEC2ED-FB1D-4CF0-AD1D-17E425C17AD1}">
      <dsp:nvSpPr>
        <dsp:cNvPr id="0" name=""/>
        <dsp:cNvSpPr/>
      </dsp:nvSpPr>
      <dsp:spPr>
        <a:xfrm rot="5400000">
          <a:off x="2398856" y="2361539"/>
          <a:ext cx="350350" cy="4204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-355541"/>
            <a:satOff val="-19039"/>
            <a:lumOff val="27395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400" kern="1200"/>
        </a:p>
      </dsp:txBody>
      <dsp:txXfrm rot="5400000">
        <a:off x="2398856" y="2361539"/>
        <a:ext cx="350350" cy="420420"/>
      </dsp:txXfrm>
    </dsp:sp>
    <dsp:sp modelId="{AB8B308D-E93D-429C-958D-521C6E1DB6EE}">
      <dsp:nvSpPr>
        <dsp:cNvPr id="0" name=""/>
        <dsp:cNvSpPr/>
      </dsp:nvSpPr>
      <dsp:spPr>
        <a:xfrm>
          <a:off x="1444150" y="2805317"/>
          <a:ext cx="2259762" cy="93426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6">
                <a:shade val="50000"/>
                <a:hueOff val="-501132"/>
                <a:satOff val="-28232"/>
                <a:lumOff val="49225"/>
                <a:alphaOff val="0"/>
                <a:shade val="22000"/>
                <a:satMod val="160000"/>
              </a:schemeClr>
              <a:schemeClr val="accent6">
                <a:shade val="50000"/>
                <a:hueOff val="-501132"/>
                <a:satOff val="-28232"/>
                <a:lumOff val="49225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Кольорова </a:t>
          </a:r>
          <a:endParaRPr lang="uk-UA" sz="1800" kern="1200" dirty="0"/>
        </a:p>
      </dsp:txBody>
      <dsp:txXfrm>
        <a:off x="1444150" y="2805317"/>
        <a:ext cx="2259762" cy="934268"/>
      </dsp:txXfrm>
    </dsp:sp>
    <dsp:sp modelId="{B0F9B17B-F640-4B4B-8E30-2A4FDC03FF4E}">
      <dsp:nvSpPr>
        <dsp:cNvPr id="0" name=""/>
        <dsp:cNvSpPr/>
      </dsp:nvSpPr>
      <dsp:spPr>
        <a:xfrm rot="5400000">
          <a:off x="2398856" y="3762942"/>
          <a:ext cx="350350" cy="4204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-355541"/>
            <a:satOff val="-19039"/>
            <a:lumOff val="27395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400" kern="1200"/>
        </a:p>
      </dsp:txBody>
      <dsp:txXfrm rot="5400000">
        <a:off x="2398856" y="3762942"/>
        <a:ext cx="350350" cy="420420"/>
      </dsp:txXfrm>
    </dsp:sp>
    <dsp:sp modelId="{DE07059F-5AB2-4439-B60D-98A7E2ED30D1}">
      <dsp:nvSpPr>
        <dsp:cNvPr id="0" name=""/>
        <dsp:cNvSpPr/>
      </dsp:nvSpPr>
      <dsp:spPr>
        <a:xfrm>
          <a:off x="1444150" y="4206719"/>
          <a:ext cx="2259762" cy="93426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6">
                <a:shade val="50000"/>
                <a:hueOff val="-250566"/>
                <a:satOff val="-14116"/>
                <a:lumOff val="24613"/>
                <a:alphaOff val="0"/>
                <a:shade val="22000"/>
                <a:satMod val="160000"/>
              </a:schemeClr>
              <a:schemeClr val="accent6">
                <a:shade val="50000"/>
                <a:hueOff val="-250566"/>
                <a:satOff val="-14116"/>
                <a:lumOff val="24613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Цифрова </a:t>
          </a:r>
          <a:endParaRPr lang="uk-UA" sz="1800" kern="1200" dirty="0"/>
        </a:p>
      </dsp:txBody>
      <dsp:txXfrm>
        <a:off x="1444150" y="4206719"/>
        <a:ext cx="2259762" cy="93426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A9F071D-9D74-4188-8A51-134B9482B7B6}">
      <dsp:nvSpPr>
        <dsp:cNvPr id="0" name=""/>
        <dsp:cNvSpPr/>
      </dsp:nvSpPr>
      <dsp:spPr>
        <a:xfrm>
          <a:off x="0" y="0"/>
          <a:ext cx="7956376" cy="1506006"/>
        </a:xfrm>
        <a:prstGeom prst="rect">
          <a:avLst/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За відтворюваними подіями фотографії поділяють на  </a:t>
          </a:r>
          <a:endParaRPr lang="uk-UA" sz="4000" b="1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0" y="0"/>
        <a:ext cx="7956376" cy="1506006"/>
      </dsp:txXfrm>
    </dsp:sp>
    <dsp:sp modelId="{496CA8D5-269B-45D2-8DC9-5EA53F338020}">
      <dsp:nvSpPr>
        <dsp:cNvPr id="0" name=""/>
        <dsp:cNvSpPr/>
      </dsp:nvSpPr>
      <dsp:spPr>
        <a:xfrm>
          <a:off x="0" y="1506006"/>
          <a:ext cx="3978187" cy="3162613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6">
                <a:shade val="50000"/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6">
                <a:shade val="50000"/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400" kern="1200" dirty="0" smtClean="0"/>
            <a:t>Репортажні</a:t>
          </a:r>
        </a:p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chemeClr val="accent5">
                  <a:lumMod val="50000"/>
                </a:schemeClr>
              </a:solidFill>
            </a:rPr>
            <a:t>(без втручання фотографа) </a:t>
          </a:r>
          <a:endParaRPr lang="uk-UA" sz="18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0" y="1506006"/>
        <a:ext cx="3978187" cy="3162613"/>
      </dsp:txXfrm>
    </dsp:sp>
    <dsp:sp modelId="{E559659C-9F0B-4DA3-8D53-202C134499B8}">
      <dsp:nvSpPr>
        <dsp:cNvPr id="0" name=""/>
        <dsp:cNvSpPr/>
      </dsp:nvSpPr>
      <dsp:spPr>
        <a:xfrm>
          <a:off x="3978188" y="1512173"/>
          <a:ext cx="3978187" cy="3150279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6">
                <a:shade val="50000"/>
                <a:hueOff val="-501132"/>
                <a:satOff val="-28232"/>
                <a:lumOff val="49225"/>
                <a:alphaOff val="0"/>
                <a:shade val="22000"/>
                <a:satMod val="160000"/>
              </a:schemeClr>
              <a:schemeClr val="accent6">
                <a:shade val="50000"/>
                <a:hueOff val="-501132"/>
                <a:satOff val="-28232"/>
                <a:lumOff val="49225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600" kern="1200" dirty="0" smtClean="0"/>
            <a:t>Постановочні </a:t>
          </a:r>
          <a:endParaRPr lang="uk-UA" sz="4600" kern="1200" dirty="0"/>
        </a:p>
      </dsp:txBody>
      <dsp:txXfrm>
        <a:off x="3978188" y="1512173"/>
        <a:ext cx="3978187" cy="3150279"/>
      </dsp:txXfrm>
    </dsp:sp>
    <dsp:sp modelId="{41C322DC-5BA7-44E4-8A6F-86C6F911FE80}">
      <dsp:nvSpPr>
        <dsp:cNvPr id="0" name=""/>
        <dsp:cNvSpPr/>
      </dsp:nvSpPr>
      <dsp:spPr>
        <a:xfrm>
          <a:off x="0" y="4668620"/>
          <a:ext cx="7956376" cy="351401"/>
        </a:xfrm>
        <a:prstGeom prst="rect">
          <a:avLst/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B8B3CBF-31F1-4151-9B49-8590B2D6DE6B}">
      <dsp:nvSpPr>
        <dsp:cNvPr id="0" name=""/>
        <dsp:cNvSpPr/>
      </dsp:nvSpPr>
      <dsp:spPr>
        <a:xfrm>
          <a:off x="0" y="439"/>
          <a:ext cx="9135077" cy="704468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5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Засоби виразності фотографії </a:t>
          </a:r>
          <a:endParaRPr lang="uk-UA" sz="2800" b="1" kern="1200" dirty="0">
            <a:solidFill>
              <a:schemeClr val="tx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439"/>
        <a:ext cx="9135077" cy="704468"/>
      </dsp:txXfrm>
    </dsp:sp>
    <dsp:sp modelId="{7C655D3E-82F6-4DA1-B8CE-F4E6357F3CE0}">
      <dsp:nvSpPr>
        <dsp:cNvPr id="0" name=""/>
        <dsp:cNvSpPr/>
      </dsp:nvSpPr>
      <dsp:spPr>
        <a:xfrm rot="5400000">
          <a:off x="5936132" y="-1833714"/>
          <a:ext cx="563574" cy="5852160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Ритм, рух, спокій, симетрія, асиметрія, рівновага…</a:t>
          </a:r>
          <a:endParaRPr lang="uk-UA" sz="1600" kern="1200" dirty="0"/>
        </a:p>
      </dsp:txBody>
      <dsp:txXfrm rot="5400000">
        <a:off x="5936132" y="-1833714"/>
        <a:ext cx="563574" cy="5852160"/>
      </dsp:txXfrm>
    </dsp:sp>
    <dsp:sp modelId="{4E53C6E8-C075-4B18-BBBA-D42042552A08}">
      <dsp:nvSpPr>
        <dsp:cNvPr id="0" name=""/>
        <dsp:cNvSpPr/>
      </dsp:nvSpPr>
      <dsp:spPr>
        <a:xfrm>
          <a:off x="0" y="740131"/>
          <a:ext cx="3291840" cy="704468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-1053908"/>
                <a:satOff val="5138"/>
                <a:lumOff val="-5785"/>
                <a:alphaOff val="0"/>
                <a:shade val="22000"/>
                <a:satMod val="160000"/>
              </a:schemeClr>
              <a:schemeClr val="accent5">
                <a:hueOff val="-1053908"/>
                <a:satOff val="5138"/>
                <a:lumOff val="-5785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Композиція </a:t>
          </a:r>
          <a:endParaRPr lang="uk-UA" sz="2000" kern="1200" dirty="0"/>
        </a:p>
      </dsp:txBody>
      <dsp:txXfrm>
        <a:off x="0" y="740131"/>
        <a:ext cx="3291840" cy="704468"/>
      </dsp:txXfrm>
    </dsp:sp>
    <dsp:sp modelId="{EC5400F3-2910-45E7-93D7-7642D2C41577}">
      <dsp:nvSpPr>
        <dsp:cNvPr id="0" name=""/>
        <dsp:cNvSpPr/>
      </dsp:nvSpPr>
      <dsp:spPr>
        <a:xfrm rot="5400000">
          <a:off x="5936132" y="-1094022"/>
          <a:ext cx="563574" cy="5852160"/>
        </a:xfrm>
        <a:prstGeom prst="round2SameRect">
          <a:avLst/>
        </a:prstGeom>
        <a:solidFill>
          <a:schemeClr val="accent5">
            <a:tint val="40000"/>
            <a:alpha val="90000"/>
            <a:hueOff val="-6755986"/>
            <a:satOff val="5072"/>
            <a:lumOff val="-5017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6755986"/>
              <a:satOff val="5072"/>
              <a:lumOff val="-5017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Ахроматичні, хроматичні, теплі, холодні, тон, світлотінь , колір, колорит,   насиченість, символіка…</a:t>
          </a:r>
          <a:endParaRPr lang="uk-UA" sz="1600" kern="1200" dirty="0"/>
        </a:p>
      </dsp:txBody>
      <dsp:txXfrm rot="5400000">
        <a:off x="5936132" y="-1094022"/>
        <a:ext cx="563574" cy="5852160"/>
      </dsp:txXfrm>
    </dsp:sp>
    <dsp:sp modelId="{F0683097-AA64-49DB-A8F4-11A7D8A50753}">
      <dsp:nvSpPr>
        <dsp:cNvPr id="0" name=""/>
        <dsp:cNvSpPr/>
      </dsp:nvSpPr>
      <dsp:spPr>
        <a:xfrm>
          <a:off x="0" y="1479823"/>
          <a:ext cx="3291840" cy="704468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-2107817"/>
                <a:satOff val="10277"/>
                <a:lumOff val="-11569"/>
                <a:alphaOff val="0"/>
                <a:shade val="22000"/>
                <a:satMod val="160000"/>
              </a:schemeClr>
              <a:schemeClr val="accent5">
                <a:hueOff val="-2107817"/>
                <a:satOff val="10277"/>
                <a:lumOff val="-11569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err="1" smtClean="0"/>
            <a:t>Кольоро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знавство</a:t>
          </a:r>
          <a:r>
            <a:rPr lang="uk-UA" sz="2000" kern="1200" dirty="0" smtClean="0"/>
            <a:t> </a:t>
          </a:r>
          <a:endParaRPr lang="uk-UA" sz="2000" kern="1200" dirty="0"/>
        </a:p>
      </dsp:txBody>
      <dsp:txXfrm>
        <a:off x="0" y="1479823"/>
        <a:ext cx="3291840" cy="704468"/>
      </dsp:txXfrm>
    </dsp:sp>
    <dsp:sp modelId="{E3344483-9610-4E4B-9E59-68CED805822B}">
      <dsp:nvSpPr>
        <dsp:cNvPr id="0" name=""/>
        <dsp:cNvSpPr/>
      </dsp:nvSpPr>
      <dsp:spPr>
        <a:xfrm>
          <a:off x="0" y="2219515"/>
          <a:ext cx="3291840" cy="704468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-3161725"/>
                <a:satOff val="15415"/>
                <a:lumOff val="-17354"/>
                <a:alphaOff val="0"/>
                <a:shade val="22000"/>
                <a:satMod val="160000"/>
              </a:schemeClr>
              <a:schemeClr val="accent5">
                <a:hueOff val="-3161725"/>
                <a:satOff val="15415"/>
                <a:lumOff val="-17354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Ракурс </a:t>
          </a:r>
          <a:endParaRPr lang="uk-UA" sz="2000" kern="1200" dirty="0"/>
        </a:p>
      </dsp:txBody>
      <dsp:txXfrm>
        <a:off x="0" y="2219515"/>
        <a:ext cx="3291840" cy="704468"/>
      </dsp:txXfrm>
    </dsp:sp>
    <dsp:sp modelId="{1E40FCA2-A58F-4C2F-B82C-A7506363968E}">
      <dsp:nvSpPr>
        <dsp:cNvPr id="0" name=""/>
        <dsp:cNvSpPr/>
      </dsp:nvSpPr>
      <dsp:spPr>
        <a:xfrm>
          <a:off x="0" y="2959207"/>
          <a:ext cx="3291840" cy="704468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-4215634"/>
                <a:satOff val="20554"/>
                <a:lumOff val="-23139"/>
                <a:alphaOff val="0"/>
                <a:shade val="22000"/>
                <a:satMod val="160000"/>
              </a:schemeClr>
              <a:schemeClr val="accent5">
                <a:hueOff val="-4215634"/>
                <a:satOff val="20554"/>
                <a:lumOff val="-23139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Мить зйомки</a:t>
          </a:r>
          <a:endParaRPr lang="uk-UA" sz="2000" kern="1200" dirty="0"/>
        </a:p>
      </dsp:txBody>
      <dsp:txXfrm>
        <a:off x="0" y="2959207"/>
        <a:ext cx="3291840" cy="704468"/>
      </dsp:txXfrm>
    </dsp:sp>
    <dsp:sp modelId="{0BCEF27A-9551-47E4-B7E5-11A353CDDCB1}">
      <dsp:nvSpPr>
        <dsp:cNvPr id="0" name=""/>
        <dsp:cNvSpPr/>
      </dsp:nvSpPr>
      <dsp:spPr>
        <a:xfrm>
          <a:off x="0" y="3698899"/>
          <a:ext cx="3291840" cy="704468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-5269542"/>
                <a:satOff val="25692"/>
                <a:lumOff val="-28923"/>
                <a:alphaOff val="0"/>
                <a:shade val="22000"/>
                <a:satMod val="160000"/>
              </a:schemeClr>
              <a:schemeClr val="accent5">
                <a:hueOff val="-5269542"/>
                <a:satOff val="25692"/>
                <a:lumOff val="-28923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Техніка фотозйомки</a:t>
          </a:r>
          <a:endParaRPr lang="uk-UA" sz="2000" kern="1200" dirty="0"/>
        </a:p>
      </dsp:txBody>
      <dsp:txXfrm>
        <a:off x="0" y="3698899"/>
        <a:ext cx="3291840" cy="704468"/>
      </dsp:txXfrm>
    </dsp:sp>
    <dsp:sp modelId="{D3A5151D-DC7E-4EC8-A8BA-2D74251697DF}">
      <dsp:nvSpPr>
        <dsp:cNvPr id="0" name=""/>
        <dsp:cNvSpPr/>
      </dsp:nvSpPr>
      <dsp:spPr>
        <a:xfrm>
          <a:off x="0" y="4438591"/>
          <a:ext cx="3291840" cy="704468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-6323450"/>
                <a:satOff val="30831"/>
                <a:lumOff val="-34708"/>
                <a:alphaOff val="0"/>
                <a:shade val="22000"/>
                <a:satMod val="160000"/>
              </a:schemeClr>
              <a:schemeClr val="accent5">
                <a:hueOff val="-6323450"/>
                <a:satOff val="30831"/>
                <a:lumOff val="-34708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Прийоми оброблення фотоматеріалів </a:t>
          </a:r>
          <a:endParaRPr lang="uk-UA" sz="2000" kern="1200" dirty="0"/>
        </a:p>
      </dsp:txBody>
      <dsp:txXfrm>
        <a:off x="0" y="4438591"/>
        <a:ext cx="3291840" cy="704468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90C62BA-1A56-463E-93B6-78196A73312E}">
      <dsp:nvSpPr>
        <dsp:cNvPr id="0" name=""/>
        <dsp:cNvSpPr/>
      </dsp:nvSpPr>
      <dsp:spPr>
        <a:xfrm>
          <a:off x="0" y="0"/>
          <a:ext cx="7620000" cy="67558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5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/>
            <a:t>Імпресіоністичний </a:t>
          </a:r>
          <a:endParaRPr lang="uk-UA" sz="3100" kern="1200" dirty="0"/>
        </a:p>
      </dsp:txBody>
      <dsp:txXfrm>
        <a:off x="1591558" y="0"/>
        <a:ext cx="6028441" cy="675586"/>
      </dsp:txXfrm>
    </dsp:sp>
    <dsp:sp modelId="{F90BA95C-DD65-4308-8BD4-5467AC93ADF7}">
      <dsp:nvSpPr>
        <dsp:cNvPr id="0" name=""/>
        <dsp:cNvSpPr/>
      </dsp:nvSpPr>
      <dsp:spPr>
        <a:xfrm>
          <a:off x="0" y="0"/>
          <a:ext cx="1647611" cy="64655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2BFC198-0606-4DBE-B76A-45123FDFAE6E}">
      <dsp:nvSpPr>
        <dsp:cNvPr id="0" name=""/>
        <dsp:cNvSpPr/>
      </dsp:nvSpPr>
      <dsp:spPr>
        <a:xfrm>
          <a:off x="0" y="743145"/>
          <a:ext cx="7620000" cy="67558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-1053908"/>
                <a:satOff val="5138"/>
                <a:lumOff val="-5785"/>
                <a:alphaOff val="0"/>
                <a:shade val="22000"/>
                <a:satMod val="160000"/>
              </a:schemeClr>
              <a:schemeClr val="accent5">
                <a:hueOff val="-1053908"/>
                <a:satOff val="5138"/>
                <a:lumOff val="-5785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/>
            <a:t>Декоративний </a:t>
          </a:r>
          <a:endParaRPr lang="uk-UA" sz="3100" kern="1200" dirty="0"/>
        </a:p>
      </dsp:txBody>
      <dsp:txXfrm>
        <a:off x="1591558" y="743145"/>
        <a:ext cx="6028441" cy="675586"/>
      </dsp:txXfrm>
    </dsp:sp>
    <dsp:sp modelId="{CA313815-4262-441F-8D2A-4FB2872043A1}">
      <dsp:nvSpPr>
        <dsp:cNvPr id="0" name=""/>
        <dsp:cNvSpPr/>
      </dsp:nvSpPr>
      <dsp:spPr>
        <a:xfrm>
          <a:off x="67558" y="810704"/>
          <a:ext cx="1524000" cy="54046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56E7E4-1B10-4C07-91A9-2206B1168989}">
      <dsp:nvSpPr>
        <dsp:cNvPr id="0" name=""/>
        <dsp:cNvSpPr/>
      </dsp:nvSpPr>
      <dsp:spPr>
        <a:xfrm>
          <a:off x="0" y="1486290"/>
          <a:ext cx="7620000" cy="67558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-2107817"/>
                <a:satOff val="10277"/>
                <a:lumOff val="-11569"/>
                <a:alphaOff val="0"/>
                <a:shade val="22000"/>
                <a:satMod val="160000"/>
              </a:schemeClr>
              <a:schemeClr val="accent5">
                <a:hueOff val="-2107817"/>
                <a:satOff val="10277"/>
                <a:lumOff val="-11569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/>
            <a:t>Плакатно-рекламний </a:t>
          </a:r>
          <a:endParaRPr lang="uk-UA" sz="3100" kern="1200" dirty="0"/>
        </a:p>
      </dsp:txBody>
      <dsp:txXfrm>
        <a:off x="1591558" y="1486290"/>
        <a:ext cx="6028441" cy="675586"/>
      </dsp:txXfrm>
    </dsp:sp>
    <dsp:sp modelId="{3FB69C0E-EEA9-4CD7-A1E2-AFBC81D87D29}">
      <dsp:nvSpPr>
        <dsp:cNvPr id="0" name=""/>
        <dsp:cNvSpPr/>
      </dsp:nvSpPr>
      <dsp:spPr>
        <a:xfrm>
          <a:off x="67558" y="1553849"/>
          <a:ext cx="1524000" cy="54046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53C62BE-06FB-4781-8BAA-C00822161B40}">
      <dsp:nvSpPr>
        <dsp:cNvPr id="0" name=""/>
        <dsp:cNvSpPr/>
      </dsp:nvSpPr>
      <dsp:spPr>
        <a:xfrm>
          <a:off x="0" y="2229436"/>
          <a:ext cx="7620000" cy="67558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-3161725"/>
                <a:satOff val="15415"/>
                <a:lumOff val="-17354"/>
                <a:alphaOff val="0"/>
                <a:shade val="22000"/>
                <a:satMod val="160000"/>
              </a:schemeClr>
              <a:schemeClr val="accent5">
                <a:hueOff val="-3161725"/>
                <a:satOff val="15415"/>
                <a:lumOff val="-17354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/>
            <a:t>Символічний </a:t>
          </a:r>
          <a:endParaRPr lang="uk-UA" sz="3100" kern="1200" dirty="0"/>
        </a:p>
      </dsp:txBody>
      <dsp:txXfrm>
        <a:off x="1591558" y="2229436"/>
        <a:ext cx="6028441" cy="675586"/>
      </dsp:txXfrm>
    </dsp:sp>
    <dsp:sp modelId="{5632901D-608E-445F-BEA6-BB0EADB902F8}">
      <dsp:nvSpPr>
        <dsp:cNvPr id="0" name=""/>
        <dsp:cNvSpPr/>
      </dsp:nvSpPr>
      <dsp:spPr>
        <a:xfrm>
          <a:off x="67558" y="2296994"/>
          <a:ext cx="1524000" cy="54046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005E575-4450-4787-BDB2-6DF8FE1C6908}">
      <dsp:nvSpPr>
        <dsp:cNvPr id="0" name=""/>
        <dsp:cNvSpPr/>
      </dsp:nvSpPr>
      <dsp:spPr>
        <a:xfrm>
          <a:off x="0" y="2972581"/>
          <a:ext cx="7620000" cy="67558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-4215634"/>
                <a:satOff val="20554"/>
                <a:lumOff val="-23139"/>
                <a:alphaOff val="0"/>
                <a:shade val="22000"/>
                <a:satMod val="160000"/>
              </a:schemeClr>
              <a:schemeClr val="accent5">
                <a:hueOff val="-4215634"/>
                <a:satOff val="20554"/>
                <a:lumOff val="-23139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/>
            <a:t>Художньо-конструктивний </a:t>
          </a:r>
          <a:endParaRPr lang="uk-UA" sz="3100" kern="1200" dirty="0"/>
        </a:p>
      </dsp:txBody>
      <dsp:txXfrm>
        <a:off x="1591558" y="2972581"/>
        <a:ext cx="6028441" cy="675586"/>
      </dsp:txXfrm>
    </dsp:sp>
    <dsp:sp modelId="{775ED46C-BCDA-4036-9629-522E006BDA31}">
      <dsp:nvSpPr>
        <dsp:cNvPr id="0" name=""/>
        <dsp:cNvSpPr/>
      </dsp:nvSpPr>
      <dsp:spPr>
        <a:xfrm>
          <a:off x="67558" y="3040140"/>
          <a:ext cx="1524000" cy="54046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A04C4F4-7F2A-47E1-B527-AC00F4D50F76}">
      <dsp:nvSpPr>
        <dsp:cNvPr id="0" name=""/>
        <dsp:cNvSpPr/>
      </dsp:nvSpPr>
      <dsp:spPr>
        <a:xfrm>
          <a:off x="0" y="3715726"/>
          <a:ext cx="7620000" cy="67558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-5269542"/>
                <a:satOff val="25692"/>
                <a:lumOff val="-28923"/>
                <a:alphaOff val="0"/>
                <a:shade val="22000"/>
                <a:satMod val="160000"/>
              </a:schemeClr>
              <a:schemeClr val="accent5">
                <a:hueOff val="-5269542"/>
                <a:satOff val="25692"/>
                <a:lumOff val="-28923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/>
            <a:t>Етнографічно-соціологічний </a:t>
          </a:r>
          <a:endParaRPr lang="uk-UA" sz="3100" kern="1200" dirty="0"/>
        </a:p>
      </dsp:txBody>
      <dsp:txXfrm>
        <a:off x="1591558" y="3715726"/>
        <a:ext cx="6028441" cy="675586"/>
      </dsp:txXfrm>
    </dsp:sp>
    <dsp:sp modelId="{09305618-9AEE-414F-9E81-81B1A2B6478B}">
      <dsp:nvSpPr>
        <dsp:cNvPr id="0" name=""/>
        <dsp:cNvSpPr/>
      </dsp:nvSpPr>
      <dsp:spPr>
        <a:xfrm>
          <a:off x="67558" y="3783285"/>
          <a:ext cx="1524000" cy="54046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7"/>
          <a:stretch>
            <a:fillRect/>
          </a:stretch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D78EF7B-5FA2-4174-94F3-3626F6D07502}">
      <dsp:nvSpPr>
        <dsp:cNvPr id="0" name=""/>
        <dsp:cNvSpPr/>
      </dsp:nvSpPr>
      <dsp:spPr>
        <a:xfrm>
          <a:off x="0" y="4458872"/>
          <a:ext cx="7620000" cy="67558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-6323450"/>
                <a:satOff val="30831"/>
                <a:lumOff val="-34708"/>
                <a:alphaOff val="0"/>
                <a:shade val="22000"/>
                <a:satMod val="160000"/>
              </a:schemeClr>
              <a:schemeClr val="accent5">
                <a:hueOff val="-6323450"/>
                <a:satOff val="30831"/>
                <a:lumOff val="-34708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/>
            <a:t>Репортажний </a:t>
          </a:r>
          <a:endParaRPr lang="uk-UA" sz="3100" kern="1200" dirty="0"/>
        </a:p>
      </dsp:txBody>
      <dsp:txXfrm>
        <a:off x="1591558" y="4458872"/>
        <a:ext cx="6028441" cy="675586"/>
      </dsp:txXfrm>
    </dsp:sp>
    <dsp:sp modelId="{713A6E6B-58B4-48AC-B69C-7509D0D3B6A0}">
      <dsp:nvSpPr>
        <dsp:cNvPr id="0" name=""/>
        <dsp:cNvSpPr/>
      </dsp:nvSpPr>
      <dsp:spPr>
        <a:xfrm>
          <a:off x="67558" y="4526430"/>
          <a:ext cx="1524000" cy="54046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8"/>
          <a:stretch>
            <a:fillRect/>
          </a:stretch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ACB98C4-0716-4CC8-ADD6-E9EEB9B080DD}">
      <dsp:nvSpPr>
        <dsp:cNvPr id="0" name=""/>
        <dsp:cNvSpPr/>
      </dsp:nvSpPr>
      <dsp:spPr>
        <a:xfrm>
          <a:off x="696639" y="0"/>
          <a:ext cx="5143500" cy="5143500"/>
        </a:xfrm>
        <a:prstGeom prst="triangl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052D63-75CA-4DD7-ADF3-8BAF7886B882}">
      <dsp:nvSpPr>
        <dsp:cNvPr id="0" name=""/>
        <dsp:cNvSpPr/>
      </dsp:nvSpPr>
      <dsp:spPr>
        <a:xfrm>
          <a:off x="3268389" y="515841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Аерофотозйомка 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515841"/>
        <a:ext cx="3343275" cy="174045"/>
      </dsp:txXfrm>
    </dsp:sp>
    <dsp:sp modelId="{E3A2BD38-DFDD-4BE8-9F35-B19FF3D2784A}">
      <dsp:nvSpPr>
        <dsp:cNvPr id="0" name=""/>
        <dsp:cNvSpPr/>
      </dsp:nvSpPr>
      <dsp:spPr>
        <a:xfrm>
          <a:off x="3268389" y="711642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Архітектурна 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711642"/>
        <a:ext cx="3343275" cy="174045"/>
      </dsp:txXfrm>
    </dsp:sp>
    <dsp:sp modelId="{7EF9A5F8-FF05-4964-9134-313A2750412F}">
      <dsp:nvSpPr>
        <dsp:cNvPr id="0" name=""/>
        <dsp:cNvSpPr/>
      </dsp:nvSpPr>
      <dsp:spPr>
        <a:xfrm>
          <a:off x="3268389" y="907442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Астрофотографія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907442"/>
        <a:ext cx="3343275" cy="174045"/>
      </dsp:txXfrm>
    </dsp:sp>
    <dsp:sp modelId="{D3F3B401-61F2-4ECB-89FD-64CDE6A89D29}">
      <dsp:nvSpPr>
        <dsp:cNvPr id="0" name=""/>
        <dsp:cNvSpPr/>
      </dsp:nvSpPr>
      <dsp:spPr>
        <a:xfrm>
          <a:off x="3268389" y="1103243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Весільна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1103243"/>
        <a:ext cx="3343275" cy="174045"/>
      </dsp:txXfrm>
    </dsp:sp>
    <dsp:sp modelId="{D9F25B4B-63D9-4E85-8C29-39D7282C0649}">
      <dsp:nvSpPr>
        <dsp:cNvPr id="0" name=""/>
        <dsp:cNvSpPr/>
      </dsp:nvSpPr>
      <dsp:spPr>
        <a:xfrm>
          <a:off x="3268389" y="1299044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err="1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Гламурна</a:t>
          </a: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1299044"/>
        <a:ext cx="3343275" cy="174045"/>
      </dsp:txXfrm>
    </dsp:sp>
    <dsp:sp modelId="{441996E3-DC6D-49D6-AA25-8464D3182795}">
      <dsp:nvSpPr>
        <dsp:cNvPr id="0" name=""/>
        <dsp:cNvSpPr/>
      </dsp:nvSpPr>
      <dsp:spPr>
        <a:xfrm>
          <a:off x="3268389" y="1494845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Жанрова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1494845"/>
        <a:ext cx="3343275" cy="174045"/>
      </dsp:txXfrm>
    </dsp:sp>
    <dsp:sp modelId="{71CD7333-16D8-4148-AE63-2434C90565FC}">
      <dsp:nvSpPr>
        <dsp:cNvPr id="0" name=""/>
        <dsp:cNvSpPr/>
      </dsp:nvSpPr>
      <dsp:spPr>
        <a:xfrm>
          <a:off x="3268389" y="1690646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Мікрофотографія 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1690646"/>
        <a:ext cx="3343275" cy="174045"/>
      </dsp:txXfrm>
    </dsp:sp>
    <dsp:sp modelId="{CCA4A25D-8B2F-4C2D-9F27-D59F561BFB84}">
      <dsp:nvSpPr>
        <dsp:cNvPr id="0" name=""/>
        <dsp:cNvSpPr/>
      </dsp:nvSpPr>
      <dsp:spPr>
        <a:xfrm>
          <a:off x="3268389" y="1886447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err="1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Мобілографія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1886447"/>
        <a:ext cx="3343275" cy="174045"/>
      </dsp:txXfrm>
    </dsp:sp>
    <dsp:sp modelId="{8B1A00AC-910D-49AC-8BAC-0121D0EC6E0F}">
      <dsp:nvSpPr>
        <dsp:cNvPr id="0" name=""/>
        <dsp:cNvSpPr/>
      </dsp:nvSpPr>
      <dsp:spPr>
        <a:xfrm>
          <a:off x="3268389" y="2082247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Натюрморт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2082247"/>
        <a:ext cx="3343275" cy="174045"/>
      </dsp:txXfrm>
    </dsp:sp>
    <dsp:sp modelId="{9948C64D-0FE2-4DFA-97B4-061EBAC89DF7}">
      <dsp:nvSpPr>
        <dsp:cNvPr id="0" name=""/>
        <dsp:cNvSpPr/>
      </dsp:nvSpPr>
      <dsp:spPr>
        <a:xfrm>
          <a:off x="3268389" y="2278048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Нічна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2278048"/>
        <a:ext cx="3343275" cy="174045"/>
      </dsp:txXfrm>
    </dsp:sp>
    <dsp:sp modelId="{F85D337F-CFBF-450E-B06A-208BBD36B097}">
      <dsp:nvSpPr>
        <dsp:cNvPr id="0" name=""/>
        <dsp:cNvSpPr/>
      </dsp:nvSpPr>
      <dsp:spPr>
        <a:xfrm>
          <a:off x="3268389" y="2473849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Панорамна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2473849"/>
        <a:ext cx="3343275" cy="174045"/>
      </dsp:txXfrm>
    </dsp:sp>
    <dsp:sp modelId="{46B85350-ADDE-4EC9-B9CA-049931627133}">
      <dsp:nvSpPr>
        <dsp:cNvPr id="0" name=""/>
        <dsp:cNvSpPr/>
      </dsp:nvSpPr>
      <dsp:spPr>
        <a:xfrm>
          <a:off x="3268389" y="2669650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Пейзаж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2669650"/>
        <a:ext cx="3343275" cy="174045"/>
      </dsp:txXfrm>
    </dsp:sp>
    <dsp:sp modelId="{9E99C840-666D-4257-8E86-4F0DAEC047FB}">
      <dsp:nvSpPr>
        <dsp:cNvPr id="0" name=""/>
        <dsp:cNvSpPr/>
      </dsp:nvSpPr>
      <dsp:spPr>
        <a:xfrm>
          <a:off x="3268389" y="2865451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Пленерна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2865451"/>
        <a:ext cx="3343275" cy="174045"/>
      </dsp:txXfrm>
    </dsp:sp>
    <dsp:sp modelId="{D5A36800-E956-4CB4-A498-29EC4B019FF4}">
      <dsp:nvSpPr>
        <dsp:cNvPr id="0" name=""/>
        <dsp:cNvSpPr/>
      </dsp:nvSpPr>
      <dsp:spPr>
        <a:xfrm>
          <a:off x="3268389" y="3061252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Портрет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3061252"/>
        <a:ext cx="3343275" cy="174045"/>
      </dsp:txXfrm>
    </dsp:sp>
    <dsp:sp modelId="{07DAA078-5470-471D-8332-9395A90EA736}">
      <dsp:nvSpPr>
        <dsp:cNvPr id="0" name=""/>
        <dsp:cNvSpPr/>
      </dsp:nvSpPr>
      <dsp:spPr>
        <a:xfrm>
          <a:off x="3268389" y="3257052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Рекламна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3257052"/>
        <a:ext cx="3343275" cy="174045"/>
      </dsp:txXfrm>
    </dsp:sp>
    <dsp:sp modelId="{4551BA83-1FB6-498E-A556-276F1B24217B}">
      <dsp:nvSpPr>
        <dsp:cNvPr id="0" name=""/>
        <dsp:cNvSpPr/>
      </dsp:nvSpPr>
      <dsp:spPr>
        <a:xfrm>
          <a:off x="3268389" y="3452853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Репортажна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3452853"/>
        <a:ext cx="3343275" cy="174045"/>
      </dsp:txXfrm>
    </dsp:sp>
    <dsp:sp modelId="{831D322E-3A94-4395-8101-9AFA4FBFB05A}">
      <dsp:nvSpPr>
        <dsp:cNvPr id="0" name=""/>
        <dsp:cNvSpPr/>
      </dsp:nvSpPr>
      <dsp:spPr>
        <a:xfrm>
          <a:off x="3268389" y="3648654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Репродукція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3648654"/>
        <a:ext cx="3343275" cy="174045"/>
      </dsp:txXfrm>
    </dsp:sp>
    <dsp:sp modelId="{1CCFDEE7-2588-4B7D-8EED-2A07CEAD125C}">
      <dsp:nvSpPr>
        <dsp:cNvPr id="0" name=""/>
        <dsp:cNvSpPr/>
      </dsp:nvSpPr>
      <dsp:spPr>
        <a:xfrm>
          <a:off x="3268389" y="3844455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Спортивна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3844455"/>
        <a:ext cx="3343275" cy="174045"/>
      </dsp:txXfrm>
    </dsp:sp>
    <dsp:sp modelId="{C72C45EF-8E52-4630-BA01-CE35456C9A10}">
      <dsp:nvSpPr>
        <dsp:cNvPr id="0" name=""/>
        <dsp:cNvSpPr/>
      </dsp:nvSpPr>
      <dsp:spPr>
        <a:xfrm>
          <a:off x="3268389" y="4040256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Флора і фауна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4040256"/>
        <a:ext cx="3343275" cy="174045"/>
      </dsp:txXfrm>
    </dsp:sp>
    <dsp:sp modelId="{2A035D36-06B2-4F4A-87F8-D732ADC60D98}">
      <dsp:nvSpPr>
        <dsp:cNvPr id="0" name=""/>
        <dsp:cNvSpPr/>
      </dsp:nvSpPr>
      <dsp:spPr>
        <a:xfrm>
          <a:off x="3268389" y="4236057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Підводна 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4236057"/>
        <a:ext cx="3343275" cy="174045"/>
      </dsp:txXfrm>
    </dsp:sp>
    <dsp:sp modelId="{D51D03AE-C87D-4909-97A5-371CB7AFE8A8}">
      <dsp:nvSpPr>
        <dsp:cNvPr id="0" name=""/>
        <dsp:cNvSpPr/>
      </dsp:nvSpPr>
      <dsp:spPr>
        <a:xfrm>
          <a:off x="3268389" y="4431857"/>
          <a:ext cx="3343275" cy="1740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cap="all" spc="0" dirty="0" err="1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Фото-арт</a:t>
          </a:r>
          <a:r>
            <a:rPr lang="uk-UA" sz="1400" b="1" kern="1200" cap="all" spc="0" dirty="0" smtClean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</a:t>
          </a:r>
          <a:endParaRPr lang="uk-UA" sz="1400" b="1" kern="1200" cap="all" spc="0" dirty="0">
            <a:ln w="9000" cmpd="sng">
              <a:solidFill>
                <a:srgbClr val="0070C0"/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68389" y="4431857"/>
        <a:ext cx="3343275" cy="1740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98710F-0086-4B93-B6CB-0582790C8374}" type="datetimeFigureOut">
              <a:rPr lang="uk-UA" smtClean="0"/>
              <a:pPr/>
              <a:t>30.03.2018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1C8C8-0EC1-4B74-8147-9187F74F8D02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" y="1828800"/>
            <a:ext cx="9009063" cy="789385"/>
            <a:chOff x="0" y="1536"/>
            <a:chExt cx="5675" cy="663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25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257300"/>
            <a:ext cx="7772400" cy="1096566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25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4686300"/>
            <a:ext cx="1905000" cy="3429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0874039-0746-4F6B-AED7-D16A87B38CA9}" type="datetime1">
              <a:rPr lang="uk-UA" smtClean="0"/>
              <a:pPr/>
              <a:t>30.03.2018</a:t>
            </a:fld>
            <a:endParaRPr lang="uk-UA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4686300"/>
            <a:ext cx="2895600" cy="3429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4686300"/>
            <a:ext cx="1905000" cy="3429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900D4B-757C-49A6-8FF9-3262194EB9E7}" type="datetime1">
              <a:rPr lang="uk-UA" smtClean="0"/>
              <a:pPr/>
              <a:t>30.03.2018</a:t>
            </a:fld>
            <a:endParaRPr lang="uk-UA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F87D3F-6FFE-46D6-B5B5-E26736FFB7F9}" type="datetime1">
              <a:rPr lang="uk-UA" smtClean="0"/>
              <a:pPr/>
              <a:t>30.03.2018</a:t>
            </a:fld>
            <a:endParaRPr lang="uk-UA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1513285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1513285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BFD711-348E-47B9-873D-F3255E6F9085}" type="datetime1">
              <a:rPr lang="uk-UA" smtClean="0"/>
              <a:pPr/>
              <a:t>30.03.2018</a:t>
            </a:fld>
            <a:endParaRPr lang="uk-UA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0CBEB4-7996-4D6D-B9DC-AFB9B02427D4}" type="datetime1">
              <a:rPr lang="uk-UA" smtClean="0"/>
              <a:pPr/>
              <a:t>30.03.2018</a:t>
            </a:fld>
            <a:endParaRPr lang="uk-UA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E1854A-E02B-4FA7-A791-72CB5D8CBCC8}" type="datetime1">
              <a:rPr lang="uk-UA" smtClean="0"/>
              <a:pPr/>
              <a:t>30.03.2018</a:t>
            </a:fld>
            <a:endParaRPr lang="uk-UA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8B6616-E338-46F3-8628-62715CE23EAF}" type="datetime1">
              <a:rPr lang="uk-UA" smtClean="0"/>
              <a:pPr/>
              <a:t>30.03.2018</a:t>
            </a:fld>
            <a:endParaRPr lang="uk-UA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C10A54-086D-48B0-B4CB-0B9ACABF50AC}" type="datetime1">
              <a:rPr lang="uk-UA" smtClean="0"/>
              <a:pPr/>
              <a:t>30.03.2018</a:t>
            </a:fld>
            <a:endParaRPr lang="uk-UA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8DC34A-6DDE-41B7-BC68-5C62CC2CD347}" type="datetime1">
              <a:rPr lang="uk-UA" smtClean="0"/>
              <a:pPr/>
              <a:t>30.03.2018</a:t>
            </a:fld>
            <a:endParaRPr lang="uk-UA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ACA67A-89BB-41C7-88A0-8B5B4EB69CE9}" type="datetime1">
              <a:rPr lang="uk-UA" smtClean="0"/>
              <a:pPr/>
              <a:t>30.03.2018</a:t>
            </a:fld>
            <a:endParaRPr lang="uk-UA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160735"/>
            <a:ext cx="1951038" cy="44386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160735"/>
            <a:ext cx="5700712" cy="44386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203D03-5A3E-439E-885A-F648536F4505}" type="datetime1">
              <a:rPr lang="uk-UA" smtClean="0"/>
              <a:pPr/>
              <a:t>30.03.2018</a:t>
            </a:fld>
            <a:endParaRPr lang="uk-UA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9" y="160735"/>
            <a:ext cx="7793037" cy="10965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1182688" y="1513285"/>
            <a:ext cx="7772400" cy="3086100"/>
          </a:xfrm>
        </p:spPr>
        <p:txBody>
          <a:bodyPr/>
          <a:lstStyle/>
          <a:p>
            <a:pPr lvl="0"/>
            <a:r>
              <a:rPr lang="ru-RU" noProof="0" smtClean="0"/>
              <a:t>Вставка рисунка SmartArt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96C3D9-F480-4FB0-81CA-2066EC12BB5E}" type="datetime1">
              <a:rPr lang="uk-UA" smtClean="0"/>
              <a:pPr/>
              <a:t>30.03.2018</a:t>
            </a:fld>
            <a:endParaRPr lang="uk-UA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ltGray">
          <a:xfrm>
            <a:off x="417513" y="823913"/>
            <a:ext cx="438150" cy="35599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 b="0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ltGray">
          <a:xfrm>
            <a:off x="800101" y="823913"/>
            <a:ext cx="328613" cy="355997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 b="0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ltGray">
          <a:xfrm>
            <a:off x="541339" y="1140619"/>
            <a:ext cx="422275" cy="355997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 b="0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ltGray">
          <a:xfrm>
            <a:off x="911225" y="1140619"/>
            <a:ext cx="368300" cy="355997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 b="0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ltGray">
          <a:xfrm>
            <a:off x="127000" y="1085851"/>
            <a:ext cx="560388" cy="316706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 b="0"/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gray">
          <a:xfrm>
            <a:off x="762000" y="742950"/>
            <a:ext cx="31750" cy="78938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 b="0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gray">
          <a:xfrm>
            <a:off x="442914" y="1335881"/>
            <a:ext cx="8226425" cy="23813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 b="0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9" y="160735"/>
            <a:ext cx="7793037" cy="1096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513285"/>
            <a:ext cx="77724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22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4682729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fld id="{B8414455-034A-4CE3-A7F9-B860F3DB6F20}" type="datetime1">
              <a:rPr lang="uk-UA" smtClean="0"/>
              <a:pPr/>
              <a:t>30.03.2018</a:t>
            </a:fld>
            <a:endParaRPr lang="uk-UA"/>
          </a:p>
        </p:txBody>
      </p:sp>
      <p:sp>
        <p:nvSpPr>
          <p:cNvPr id="922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4682729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922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4682729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70CCAD49-EA20-41C3-8D6F-4F19FEA6E6C5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8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hyperlink" Target="https://uk.wikipedia.org/wiki/%D0%A4%D0%BE%D1%82%D0%BE%D0%B3%D1%80%D0%B0%D1%84" TargetMode="External"/><Relationship Id="rId7" Type="http://schemas.openxmlformats.org/officeDocument/2006/relationships/image" Target="../media/image13.jpeg"/><Relationship Id="rId2" Type="http://schemas.openxmlformats.org/officeDocument/2006/relationships/hyperlink" Target="https://uk.wikipedia.org/wiki/%D0%91%D0%BE%D1%82%D0%B0%D0%BD%D1%96%D0%BA%D0%B0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6%D0%B0%D0%BD%D1%80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hyperlink" Target="https://uk.wikipedia.org/wiki/%D0%90%D0%BC%D0%B0%D1%82%D0%BE%D1%80" TargetMode="External"/><Relationship Id="rId7" Type="http://schemas.openxmlformats.org/officeDocument/2006/relationships/hyperlink" Target="https://uk.wikipedia.org/wiki/%D0%94%D0%B5%D0%BD%D1%8C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uk.wikipedia.org/wiki/%D0%9D%D0%B0%D1%86%D1%96%D0%BE%D0%BD%D0%B0%D0%BB%D1%8C%D0%BD%D0%B0_%D1%81%D0%BF%D1%96%D0%BB%D0%BA%D0%B0_%D1%84%D0%BE%D1%82%D0%BE%D1%85%D1%83%D0%B4%D0%BE%D0%B6%D0%BD%D0%B8%D0%BA%D1%96%D0%B2_%D0%A3%D0%BA%D1%80%D0%B0%D1%97%D0%BD%D0%B8" TargetMode="External"/><Relationship Id="rId5" Type="http://schemas.openxmlformats.org/officeDocument/2006/relationships/hyperlink" Target="https://uk.wikipedia.org/wiki/1989" TargetMode="External"/><Relationship Id="rId4" Type="http://schemas.openxmlformats.org/officeDocument/2006/relationships/hyperlink" Target="https://uk.wikipedia.org/wiki/%D0%A4%D0%BE%D1%82%D0%BE%D1%85%D1%83%D0%B4%D0%BE%D0%B6%D0%BD%D0%B8%D0%BA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www.youtube.com/watch?v=E1arZmsBBG8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“ Фотомистецтво “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i="1" dirty="0" smtClean="0">
                <a:solidFill>
                  <a:schemeClr val="accent5">
                    <a:lumMod val="25000"/>
                  </a:schemeClr>
                </a:solidFill>
              </a:rPr>
              <a:t>До уроку Мистецтва №27</a:t>
            </a:r>
          </a:p>
          <a:p>
            <a:r>
              <a:rPr lang="uk-UA" i="1" dirty="0" smtClean="0">
                <a:solidFill>
                  <a:schemeClr val="accent5">
                    <a:lumMod val="25000"/>
                  </a:schemeClr>
                </a:solidFill>
              </a:rPr>
              <a:t> в 9 класі</a:t>
            </a:r>
            <a:endParaRPr lang="uk-UA" i="1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9" y="195486"/>
            <a:ext cx="7793037" cy="720080"/>
          </a:xfrm>
        </p:spPr>
        <p:txBody>
          <a:bodyPr/>
          <a:lstStyle/>
          <a:p>
            <a:r>
              <a:rPr lang="uk-UA" dirty="0" smtClean="0"/>
              <a:t>Асоціативний кущ.</a:t>
            </a:r>
            <a:endParaRPr lang="uk-UA" dirty="0"/>
          </a:p>
        </p:txBody>
      </p:sp>
      <p:pic>
        <p:nvPicPr>
          <p:cNvPr id="5" name="Содержимое 4" descr="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419622"/>
            <a:ext cx="4392488" cy="3456384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graphicFrame>
        <p:nvGraphicFramePr>
          <p:cNvPr id="6" name="Схема 5"/>
          <p:cNvGraphicFramePr/>
          <p:nvPr/>
        </p:nvGraphicFramePr>
        <p:xfrm>
          <a:off x="4427984" y="843558"/>
          <a:ext cx="4716016" cy="4299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Фотографія -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347614"/>
            <a:ext cx="8388424" cy="3795886"/>
          </a:xfrm>
        </p:spPr>
        <p:txBody>
          <a:bodyPr/>
          <a:lstStyle/>
          <a:p>
            <a:r>
              <a:rPr lang="uk-UA" sz="2400" dirty="0" smtClean="0"/>
              <a:t>— галузь науки, техніки та мистецтва, сутністю якої є одержання тривалих зображень об'єктів за допомогою світла з використанням сукупності технічних, наукових та мистецьких засобів. </a:t>
            </a:r>
          </a:p>
          <a:p>
            <a:endParaRPr lang="uk-UA" sz="2400" dirty="0" smtClean="0"/>
          </a:p>
          <a:p>
            <a:r>
              <a:rPr lang="uk-UA" sz="2400" b="1" i="1" dirty="0" smtClean="0">
                <a:solidFill>
                  <a:schemeClr val="accent5">
                    <a:lumMod val="25000"/>
                  </a:schemeClr>
                </a:solidFill>
              </a:rPr>
              <a:t>Фотографія - </a:t>
            </a:r>
            <a:r>
              <a:rPr lang="uk-UA" sz="2400" i="1" dirty="0" smtClean="0">
                <a:solidFill>
                  <a:schemeClr val="accent5">
                    <a:lumMod val="25000"/>
                  </a:schemeClr>
                </a:solidFill>
              </a:rPr>
              <a:t>узагальнена назва зображення сфотографованого об'єкта, яке зафіксовано за допомогою довільних технічних засобів.</a:t>
            </a:r>
            <a:endParaRPr lang="uk-UA" sz="2400" i="1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Види фото:</a:t>
            </a:r>
            <a:endParaRPr lang="uk-UA" dirty="0"/>
          </a:p>
        </p:txBody>
      </p:sp>
      <p:pic>
        <p:nvPicPr>
          <p:cNvPr id="5" name="Содержимое 4" descr="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504" y="1347614"/>
            <a:ext cx="3888432" cy="3672408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graphicFrame>
        <p:nvGraphicFramePr>
          <p:cNvPr id="6" name="Схема 5"/>
          <p:cNvGraphicFramePr/>
          <p:nvPr/>
        </p:nvGraphicFramePr>
        <p:xfrm>
          <a:off x="3995936" y="0"/>
          <a:ext cx="5148064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9" y="160735"/>
            <a:ext cx="7793037" cy="682823"/>
          </a:xfrm>
        </p:spPr>
        <p:txBody>
          <a:bodyPr/>
          <a:lstStyle/>
          <a:p>
            <a:r>
              <a:rPr lang="uk-UA" dirty="0" smtClean="0"/>
              <a:t>Винахідники фотографії</a:t>
            </a:r>
            <a:endParaRPr lang="uk-UA" dirty="0"/>
          </a:p>
        </p:txBody>
      </p:sp>
      <p:pic>
        <p:nvPicPr>
          <p:cNvPr id="5" name="Содержимое 4" descr="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771551"/>
            <a:ext cx="5040560" cy="864096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248400" y="4800600"/>
            <a:ext cx="2895600" cy="342900"/>
          </a:xfrm>
        </p:spPr>
        <p:txBody>
          <a:bodyPr/>
          <a:lstStyle/>
          <a:p>
            <a:r>
              <a:rPr lang="uk-UA" sz="800" dirty="0" smtClean="0"/>
              <a:t>Савченко Т.Т.</a:t>
            </a:r>
            <a:endParaRPr lang="uk-UA" sz="800" dirty="0"/>
          </a:p>
        </p:txBody>
      </p:sp>
      <p:pic>
        <p:nvPicPr>
          <p:cNvPr id="6" name="Рисунок 5" descr="neps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1635646"/>
            <a:ext cx="1584176" cy="15841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 descr="дагер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184" y="2715766"/>
            <a:ext cx="2067216" cy="1800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 descr="телбот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52320" y="915566"/>
            <a:ext cx="1529485" cy="17794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0" y="1563638"/>
            <a:ext cx="457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 smtClean="0"/>
              <a:t>У 1825 р. Жозеф </a:t>
            </a:r>
            <a:r>
              <a:rPr lang="uk-UA" sz="1200" dirty="0" err="1" smtClean="0"/>
              <a:t>Нієпсе</a:t>
            </a:r>
            <a:r>
              <a:rPr lang="uk-UA" sz="1200" dirty="0" smtClean="0"/>
              <a:t> відкрив можливість одержання відбитків навко­лишнього світу на срібних платівках. Зображення на них з'являлося під дією сонячного світла. Такий винахід він назвав геліографією, тобто </a:t>
            </a:r>
            <a:r>
              <a:rPr lang="uk-UA" sz="1200" dirty="0" err="1" smtClean="0"/>
              <a:t>сонцеписанням</a:t>
            </a:r>
            <a:r>
              <a:rPr lang="uk-UA" sz="1200" dirty="0" smtClean="0"/>
              <a:t>.</a:t>
            </a:r>
          </a:p>
          <a:p>
            <a:r>
              <a:rPr lang="uk-UA" sz="1200" dirty="0" smtClean="0"/>
              <a:t>Спершу йому вдалося одержати нестійку копію гравюри, адже відбитки вицвітали, зникали. </a:t>
            </a:r>
            <a:r>
              <a:rPr lang="uk-UA" sz="1200" dirty="0" err="1" smtClean="0"/>
              <a:t>Нієпсе</a:t>
            </a:r>
            <a:r>
              <a:rPr lang="uk-UA" sz="1200" dirty="0" smtClean="0"/>
              <a:t> звернувся за допомогою до Луї </a:t>
            </a:r>
            <a:r>
              <a:rPr lang="uk-UA" sz="1200" dirty="0" err="1" smtClean="0"/>
              <a:t>Дагера</a:t>
            </a:r>
            <a:r>
              <a:rPr lang="uk-UA" sz="1200" dirty="0" smtClean="0"/>
              <a:t>. Саме той і довів справу до кінця. Перші стійкі фотографії почали називати на його честь — дагеротипами.</a:t>
            </a:r>
          </a:p>
          <a:p>
            <a:r>
              <a:rPr lang="uk-UA" sz="1200" dirty="0" smtClean="0"/>
              <a:t>Англієць </a:t>
            </a:r>
            <a:r>
              <a:rPr lang="uk-UA" sz="1200" dirty="0" err="1" smtClean="0"/>
              <a:t>Фокс</a:t>
            </a:r>
            <a:r>
              <a:rPr lang="uk-UA" sz="1200" dirty="0" smtClean="0"/>
              <a:t> </a:t>
            </a:r>
            <a:r>
              <a:rPr lang="uk-UA" sz="1200" dirty="0" err="1" smtClean="0"/>
              <a:t>Тальбот</a:t>
            </a:r>
            <a:r>
              <a:rPr lang="uk-UA" sz="1200" dirty="0" smtClean="0"/>
              <a:t> також знайшов метод фіксації зображення на па­пері, просякнутому чутливим до світла розчином. Фотографія </a:t>
            </a:r>
            <a:r>
              <a:rPr lang="uk-UA" sz="1200" dirty="0" smtClean="0"/>
              <a:t>вдосконалювалася повільно. Спершу знімали лише великі нерухомі об'єкти. Адже час сеансу становив ЗО хвилин. У 40-ві роки XIX ст. цей час скоротився до 20 хви­лин. Люди сиділи перед великою дивовижною машиною, вкриваючись ряс­ним потом. Спеціальними пристроями підпирали їхні голови, щоб ті часом не поворухнулися. Все це нагадувало середньовічні тортури.</a:t>
            </a:r>
            <a:endParaRPr lang="uk-UA" sz="1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8024" y="3291830"/>
            <a:ext cx="10166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000" dirty="0" smtClean="0"/>
              <a:t>Жозеф </a:t>
            </a:r>
            <a:r>
              <a:rPr lang="uk-UA" sz="1000" dirty="0" err="1" smtClean="0"/>
              <a:t>Ньєпс</a:t>
            </a:r>
            <a:r>
              <a:rPr lang="uk-UA" sz="1000" dirty="0" smtClean="0"/>
              <a:t> </a:t>
            </a:r>
          </a:p>
          <a:p>
            <a:r>
              <a:rPr lang="uk-UA" sz="1000" dirty="0" smtClean="0"/>
              <a:t> </a:t>
            </a:r>
            <a:endParaRPr lang="uk-UA" sz="1000" dirty="0" smtClean="0"/>
          </a:p>
        </p:txBody>
      </p:sp>
      <p:sp>
        <p:nvSpPr>
          <p:cNvPr id="11" name="Прямоугольник 10"/>
          <p:cNvSpPr/>
          <p:nvPr/>
        </p:nvSpPr>
        <p:spPr>
          <a:xfrm>
            <a:off x="6876256" y="4515966"/>
            <a:ext cx="8611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000" dirty="0" smtClean="0"/>
              <a:t> Луї </a:t>
            </a:r>
            <a:r>
              <a:rPr lang="uk-UA" sz="1000" dirty="0" err="1" smtClean="0"/>
              <a:t>Дагерр</a:t>
            </a:r>
            <a:endParaRPr lang="uk-UA" sz="1000" dirty="0" smtClean="0"/>
          </a:p>
          <a:p>
            <a:endParaRPr lang="uk-UA" sz="1000" dirty="0" smtClean="0"/>
          </a:p>
        </p:txBody>
      </p:sp>
      <p:sp>
        <p:nvSpPr>
          <p:cNvPr id="12" name="Прямоугольник 11"/>
          <p:cNvSpPr/>
          <p:nvPr/>
        </p:nvSpPr>
        <p:spPr>
          <a:xfrm>
            <a:off x="8092109" y="2715766"/>
            <a:ext cx="102463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000" dirty="0" smtClean="0"/>
              <a:t>Вільям </a:t>
            </a:r>
            <a:r>
              <a:rPr lang="uk-UA" sz="1000" dirty="0" err="1" smtClean="0"/>
              <a:t>Телбот</a:t>
            </a:r>
            <a:endParaRPr lang="uk-UA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graphicFrame>
        <p:nvGraphicFramePr>
          <p:cNvPr id="6" name="Схема 5"/>
          <p:cNvGraphicFramePr/>
          <p:nvPr/>
        </p:nvGraphicFramePr>
        <p:xfrm>
          <a:off x="1187624" y="123478"/>
          <a:ext cx="7956376" cy="5020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13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1635646"/>
            <a:ext cx="2267744" cy="165618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Рисунок 6" descr="IMG_8220_120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652120" y="3219822"/>
            <a:ext cx="2987824" cy="192367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400" dirty="0" smtClean="0"/>
              <a:t>Анна </a:t>
            </a:r>
            <a:r>
              <a:rPr lang="uk-UA" sz="2400" dirty="0" err="1" smtClean="0"/>
              <a:t>Аткінс</a:t>
            </a:r>
            <a:r>
              <a:rPr lang="uk-UA" sz="2400" dirty="0" smtClean="0"/>
              <a:t> англійська </a:t>
            </a:r>
            <a:r>
              <a:rPr lang="uk-UA" sz="2400" dirty="0" smtClean="0">
                <a:hlinkClick r:id="rId2" tooltip="Ботаніка"/>
              </a:rPr>
              <a:t>ботанік</a:t>
            </a:r>
            <a:r>
              <a:rPr lang="uk-UA" sz="2400" dirty="0" smtClean="0"/>
              <a:t> і </a:t>
            </a:r>
            <a:r>
              <a:rPr lang="uk-UA" sz="2400" dirty="0" smtClean="0">
                <a:hlinkClick r:id="rId3" tooltip="Фотограф"/>
              </a:rPr>
              <a:t>фотограф</a:t>
            </a:r>
            <a:r>
              <a:rPr lang="uk-UA" sz="2400" dirty="0" smtClean="0"/>
              <a:t>. Вважається першою жінкою-фотографом і авторкою першої книжки, ілюстрованої суто фотографіями</a:t>
            </a:r>
            <a:endParaRPr lang="uk-UA" sz="2400" dirty="0"/>
          </a:p>
        </p:txBody>
      </p:sp>
      <p:pic>
        <p:nvPicPr>
          <p:cNvPr id="7" name="Содержимое 6" descr="5.pn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395536" y="1635646"/>
            <a:ext cx="3524742" cy="3384376"/>
          </a:xfrm>
        </p:spPr>
      </p:pic>
      <p:pic>
        <p:nvPicPr>
          <p:cNvPr id="8" name="Содержимое 7" descr="Anna_Atkins_1861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3923928" y="1275606"/>
            <a:ext cx="2096535" cy="3867894"/>
          </a:xfr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pic>
        <p:nvPicPr>
          <p:cNvPr id="9" name="Рисунок 8" descr="Anna_Atkins_Cystoseira_granulat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56176" y="1275606"/>
            <a:ext cx="1244083" cy="1656184"/>
          </a:xfrm>
          <a:prstGeom prst="rect">
            <a:avLst/>
          </a:prstGeom>
        </p:spPr>
      </p:pic>
      <p:pic>
        <p:nvPicPr>
          <p:cNvPr id="10" name="Рисунок 9" descr="Anna_Atkins_algae_cyanotyp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948264" y="3219822"/>
            <a:ext cx="1213208" cy="1635646"/>
          </a:xfrm>
          <a:prstGeom prst="rect">
            <a:avLst/>
          </a:prstGeom>
        </p:spPr>
      </p:pic>
      <p:pic>
        <p:nvPicPr>
          <p:cNvPr id="11" name="Рисунок 10" descr="Anna_Atkins_woodhorsetail_cyanotype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739602" y="1275607"/>
            <a:ext cx="1224886" cy="165618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Поміркуйте :</a:t>
            </a:r>
            <a:endParaRPr lang="uk-UA" dirty="0"/>
          </a:p>
        </p:txBody>
      </p:sp>
      <p:pic>
        <p:nvPicPr>
          <p:cNvPr id="6" name="Содержимое 5" descr="6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635646"/>
            <a:ext cx="4596256" cy="1152128"/>
          </a:xfrm>
        </p:spPr>
      </p:pic>
      <p:pic>
        <p:nvPicPr>
          <p:cNvPr id="7" name="Содержимое 6" descr="1024px-RNC_04_protest_4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04048" y="699542"/>
            <a:ext cx="3951040" cy="4320480"/>
          </a:xfrm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Фотокореспонденти </a:t>
            </a:r>
            <a:endParaRPr lang="uk-UA" dirty="0"/>
          </a:p>
        </p:txBody>
      </p:sp>
      <p:pic>
        <p:nvPicPr>
          <p:cNvPr id="6" name="Содержимое 5" descr="7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258632" y="1603172"/>
            <a:ext cx="3658111" cy="2905531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uk-UA" sz="1400" b="1" dirty="0" smtClean="0"/>
              <a:t>Фотожурналістика</a:t>
            </a:r>
            <a:r>
              <a:rPr lang="uk-UA" sz="1400" dirty="0" smtClean="0"/>
              <a:t> — журналістські матеріали, які створюються за допомогою фотографічних форм і засобів.</a:t>
            </a:r>
          </a:p>
          <a:p>
            <a:r>
              <a:rPr lang="uk-UA" sz="1400" dirty="0" smtClean="0"/>
              <a:t>Має розгалужену палітру </a:t>
            </a:r>
            <a:r>
              <a:rPr lang="uk-UA" sz="1400" dirty="0" smtClean="0">
                <a:hlinkClick r:id="rId3" tooltip="Жанр"/>
              </a:rPr>
              <a:t>жанрів</a:t>
            </a:r>
            <a:r>
              <a:rPr lang="uk-UA" sz="1400" dirty="0" smtClean="0"/>
              <a:t> і прийомів. Основні з них: </a:t>
            </a:r>
            <a:r>
              <a:rPr lang="uk-UA" sz="1400" dirty="0" err="1" smtClean="0"/>
              <a:t>фотозамітка</a:t>
            </a:r>
            <a:r>
              <a:rPr lang="uk-UA" sz="1400" dirty="0" smtClean="0"/>
              <a:t>, фоторепортаж, фотокореспонденція, </a:t>
            </a:r>
            <a:r>
              <a:rPr lang="uk-UA" sz="1400" dirty="0" err="1" smtClean="0"/>
              <a:t>фотофейлетон</a:t>
            </a:r>
            <a:r>
              <a:rPr lang="uk-UA" sz="1400" dirty="0" smtClean="0"/>
              <a:t>, фотонарис, </a:t>
            </a:r>
            <a:r>
              <a:rPr lang="uk-UA" sz="1400" dirty="0" err="1" smtClean="0"/>
              <a:t>фотозвинувачення</a:t>
            </a:r>
            <a:r>
              <a:rPr lang="uk-UA" sz="1400" dirty="0" smtClean="0"/>
              <a:t>, фотофакт тощо.</a:t>
            </a:r>
          </a:p>
          <a:p>
            <a:endParaRPr lang="uk-UA" sz="140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Фотомистецтво </a:t>
            </a:r>
            <a:endParaRPr lang="uk-UA" dirty="0"/>
          </a:p>
        </p:txBody>
      </p:sp>
      <p:pic>
        <p:nvPicPr>
          <p:cNvPr id="6" name="Содержимое 5" descr="8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3" y="1512888"/>
            <a:ext cx="3989618" cy="3507134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1851670"/>
            <a:ext cx="4383088" cy="3291829"/>
          </a:xfrm>
        </p:spPr>
        <p:txBody>
          <a:bodyPr/>
          <a:lstStyle/>
          <a:p>
            <a:r>
              <a:rPr lang="uk-UA" sz="1400" i="1" dirty="0" smtClean="0"/>
              <a:t>В Україні художньою фотографією займається велика кількість людей — </a:t>
            </a:r>
            <a:r>
              <a:rPr lang="uk-UA" sz="1400" i="1" dirty="0" smtClean="0">
                <a:hlinkClick r:id="rId3" tooltip="Аматор"/>
              </a:rPr>
              <a:t>аматорів</a:t>
            </a:r>
            <a:r>
              <a:rPr lang="uk-UA" sz="1400" i="1" dirty="0" smtClean="0"/>
              <a:t> і </a:t>
            </a:r>
            <a:r>
              <a:rPr lang="uk-UA" sz="1400" i="1" dirty="0" smtClean="0">
                <a:hlinkClick r:id="rId4" tooltip="Фотохудожник"/>
              </a:rPr>
              <a:t>фотохудожників</a:t>
            </a:r>
            <a:r>
              <a:rPr lang="uk-UA" sz="1400" i="1" dirty="0" smtClean="0"/>
              <a:t>.</a:t>
            </a:r>
          </a:p>
          <a:p>
            <a:r>
              <a:rPr lang="uk-UA" sz="1400" i="1" dirty="0" smtClean="0"/>
              <a:t>В </a:t>
            </a:r>
            <a:r>
              <a:rPr lang="uk-UA" sz="1400" i="1" dirty="0" smtClean="0">
                <a:hlinkClick r:id="rId5" tooltip="1989"/>
              </a:rPr>
              <a:t>1989</a:t>
            </a:r>
            <a:r>
              <a:rPr lang="uk-UA" sz="1400" i="1" dirty="0" smtClean="0"/>
              <a:t> році була створена </a:t>
            </a:r>
            <a:r>
              <a:rPr lang="uk-UA" sz="1400" i="1" dirty="0" smtClean="0">
                <a:hlinkClick r:id="rId6" tooltip="Національна спілка фотохудожників України"/>
              </a:rPr>
              <a:t>Національна спілка фотохудожників України</a:t>
            </a:r>
            <a:r>
              <a:rPr lang="uk-UA" sz="1400" i="1" dirty="0" smtClean="0"/>
              <a:t>, яка займається організацією та проведенням національних і міжнародних фотоконкурсів, сприяє розвитку художньої фотографії в Україні.</a:t>
            </a:r>
          </a:p>
          <a:p>
            <a:r>
              <a:rPr lang="uk-UA" sz="1400" i="1" dirty="0" smtClean="0"/>
              <a:t>Масовому розвитку художньої фотографії сприяє і газета </a:t>
            </a:r>
            <a:r>
              <a:rPr lang="uk-UA" sz="1400" i="1" dirty="0" smtClean="0">
                <a:hlinkClick r:id="rId7" tooltip="День"/>
              </a:rPr>
              <a:t>«День»</a:t>
            </a:r>
            <a:r>
              <a:rPr lang="uk-UA" sz="1400" i="1" dirty="0" smtClean="0"/>
              <a:t>, яка протягом багатьох років проводить на державному рівні дорослі і дитячі конкурси фотографії, демонструє найкращі твори на пересувній виставці в багатьох містах України.</a:t>
            </a:r>
          </a:p>
          <a:p>
            <a:endParaRPr lang="uk-UA" sz="120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z="800" dirty="0" smtClean="0"/>
              <a:t>Савченко Т.Т.</a:t>
            </a:r>
            <a:endParaRPr lang="uk-UA" sz="800" dirty="0"/>
          </a:p>
        </p:txBody>
      </p:sp>
      <p:pic>
        <p:nvPicPr>
          <p:cNvPr id="7" name="Рисунок 6" descr="Криворучко2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652120" y="123478"/>
            <a:ext cx="3282696" cy="151216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732240" y="1635646"/>
            <a:ext cx="231986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uk-UA" sz="1050" dirty="0" smtClean="0"/>
              <a:t>О.І.</a:t>
            </a:r>
            <a:r>
              <a:rPr lang="uk-UA" sz="1050" dirty="0" err="1" smtClean="0"/>
              <a:t>Криворучко</a:t>
            </a:r>
            <a:r>
              <a:rPr lang="uk-UA" sz="1050" dirty="0" smtClean="0"/>
              <a:t> «Дорога в нікуди»</a:t>
            </a:r>
            <a:endParaRPr lang="uk-UA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400" dirty="0" smtClean="0"/>
              <a:t>Поміркуйте, чому професія фотожурналіста входить в 10 найнебезпечніших ?</a:t>
            </a:r>
            <a:endParaRPr lang="uk-UA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1513284"/>
            <a:ext cx="3998912" cy="3506737"/>
          </a:xfrm>
        </p:spPr>
        <p:txBody>
          <a:bodyPr/>
          <a:lstStyle/>
          <a:p>
            <a:r>
              <a:rPr lang="ru-RU" sz="1000" dirty="0" smtClean="0"/>
              <a:t>У </a:t>
            </a:r>
            <a:r>
              <a:rPr lang="ru-RU" sz="1000" dirty="0" err="1" smtClean="0"/>
              <a:t>порівнянні</a:t>
            </a:r>
            <a:r>
              <a:rPr lang="ru-RU" sz="1000" dirty="0" smtClean="0"/>
              <a:t> </a:t>
            </a:r>
            <a:r>
              <a:rPr lang="ru-RU" sz="1000" dirty="0" err="1" smtClean="0"/>
              <a:t>з</a:t>
            </a:r>
            <a:r>
              <a:rPr lang="ru-RU" sz="1000" dirty="0" smtClean="0"/>
              <a:t> </a:t>
            </a:r>
            <a:r>
              <a:rPr lang="ru-RU" sz="1000" dirty="0" err="1" smtClean="0"/>
              <a:t>іншими</a:t>
            </a:r>
            <a:r>
              <a:rPr lang="ru-RU" sz="1000" dirty="0" smtClean="0"/>
              <a:t> </a:t>
            </a:r>
            <a:r>
              <a:rPr lang="ru-RU" sz="1000" dirty="0" err="1" smtClean="0"/>
              <a:t>професіями</a:t>
            </a:r>
            <a:r>
              <a:rPr lang="ru-RU" sz="1000" dirty="0" smtClean="0"/>
              <a:t>, </a:t>
            </a:r>
            <a:r>
              <a:rPr lang="ru-RU" sz="1000" dirty="0" err="1" smtClean="0"/>
              <a:t>журналістів</a:t>
            </a:r>
            <a:r>
              <a:rPr lang="ru-RU" sz="1000" dirty="0" smtClean="0"/>
              <a:t> </a:t>
            </a:r>
            <a:r>
              <a:rPr lang="ru-RU" sz="1000" dirty="0" err="1" smtClean="0"/>
              <a:t>гине</a:t>
            </a:r>
            <a:r>
              <a:rPr lang="ru-RU" sz="1000" dirty="0" smtClean="0"/>
              <a:t> </a:t>
            </a:r>
            <a:r>
              <a:rPr lang="ru-RU" sz="1000" dirty="0" err="1" smtClean="0"/>
              <a:t>декілька</a:t>
            </a:r>
            <a:r>
              <a:rPr lang="ru-RU" sz="1000" dirty="0" smtClean="0"/>
              <a:t> на </a:t>
            </a:r>
            <a:r>
              <a:rPr lang="ru-RU" sz="1000" dirty="0" err="1" smtClean="0"/>
              <a:t>рік</a:t>
            </a:r>
            <a:r>
              <a:rPr lang="ru-RU" sz="1000" dirty="0" smtClean="0"/>
              <a:t> </a:t>
            </a:r>
            <a:r>
              <a:rPr lang="ru-RU" sz="1000" dirty="0" err="1" smtClean="0"/>
              <a:t>і</a:t>
            </a:r>
            <a:r>
              <a:rPr lang="ru-RU" sz="1000" dirty="0" smtClean="0"/>
              <a:t> </a:t>
            </a:r>
            <a:r>
              <a:rPr lang="ru-RU" sz="1000" dirty="0" err="1" smtClean="0"/>
              <a:t>кожна</a:t>
            </a:r>
            <a:r>
              <a:rPr lang="ru-RU" sz="1000" dirty="0" smtClean="0"/>
              <a:t> </a:t>
            </a:r>
            <a:r>
              <a:rPr lang="ru-RU" sz="1000" dirty="0" err="1" smtClean="0"/>
              <a:t>така</a:t>
            </a:r>
            <a:r>
              <a:rPr lang="ru-RU" sz="1000" dirty="0" smtClean="0"/>
              <a:t> </a:t>
            </a:r>
            <a:r>
              <a:rPr lang="ru-RU" sz="1000" dirty="0" err="1" smtClean="0"/>
              <a:t>загибель</a:t>
            </a:r>
            <a:r>
              <a:rPr lang="ru-RU" sz="1000" dirty="0" smtClean="0"/>
              <a:t> детально </a:t>
            </a:r>
            <a:r>
              <a:rPr lang="ru-RU" sz="1000" dirty="0" err="1" smtClean="0"/>
              <a:t>висвітлюється</a:t>
            </a:r>
            <a:r>
              <a:rPr lang="ru-RU" sz="1000" dirty="0" smtClean="0"/>
              <a:t> на </a:t>
            </a:r>
            <a:r>
              <a:rPr lang="ru-RU" sz="1000" dirty="0" err="1" smtClean="0"/>
              <a:t>шпальтах</a:t>
            </a:r>
            <a:r>
              <a:rPr lang="ru-RU" sz="1000" dirty="0" smtClean="0"/>
              <a:t> газет. Та 50% </a:t>
            </a:r>
            <a:r>
              <a:rPr lang="ru-RU" sz="1000" dirty="0" err="1" smtClean="0"/>
              <a:t>представників</a:t>
            </a:r>
            <a:r>
              <a:rPr lang="ru-RU" sz="1000" dirty="0" smtClean="0"/>
              <a:t> </a:t>
            </a:r>
            <a:r>
              <a:rPr lang="ru-RU" sz="1000" dirty="0" err="1" smtClean="0"/>
              <a:t>цієї</a:t>
            </a:r>
            <a:r>
              <a:rPr lang="ru-RU" sz="1000" dirty="0" smtClean="0"/>
              <a:t> </a:t>
            </a:r>
            <a:r>
              <a:rPr lang="ru-RU" sz="1000" dirty="0" err="1" smtClean="0"/>
              <a:t>професії</a:t>
            </a:r>
            <a:r>
              <a:rPr lang="ru-RU" sz="1000" dirty="0" smtClean="0"/>
              <a:t> </a:t>
            </a:r>
            <a:r>
              <a:rPr lang="ru-RU" sz="1000" dirty="0" err="1" smtClean="0"/>
              <a:t>хоч</a:t>
            </a:r>
            <a:r>
              <a:rPr lang="ru-RU" sz="1000" dirty="0" smtClean="0"/>
              <a:t> раз у </a:t>
            </a:r>
            <a:r>
              <a:rPr lang="ru-RU" sz="1000" dirty="0" err="1" smtClean="0"/>
              <a:t>житті</a:t>
            </a:r>
            <a:r>
              <a:rPr lang="ru-RU" sz="1000" dirty="0" smtClean="0"/>
              <a:t> </a:t>
            </a:r>
            <a:r>
              <a:rPr lang="ru-RU" sz="1000" dirty="0" err="1" smtClean="0"/>
              <a:t>чули</a:t>
            </a:r>
            <a:r>
              <a:rPr lang="ru-RU" sz="1000" dirty="0" smtClean="0"/>
              <a:t> на свою адресу погрози </a:t>
            </a:r>
            <a:r>
              <a:rPr lang="ru-RU" sz="1000" dirty="0" err="1" smtClean="0"/>
              <a:t>чи</a:t>
            </a:r>
            <a:r>
              <a:rPr lang="ru-RU" sz="1000" dirty="0" smtClean="0"/>
              <a:t> ставали </a:t>
            </a:r>
            <a:r>
              <a:rPr lang="ru-RU" sz="1000" dirty="0" err="1" smtClean="0"/>
              <a:t>об’єктом</a:t>
            </a:r>
            <a:r>
              <a:rPr lang="ru-RU" sz="1000" dirty="0" smtClean="0"/>
              <a:t> </a:t>
            </a:r>
            <a:r>
              <a:rPr lang="ru-RU" sz="1000" dirty="0" err="1" smtClean="0"/>
              <a:t>недолугих</a:t>
            </a:r>
            <a:r>
              <a:rPr lang="ru-RU" sz="1000" dirty="0" smtClean="0"/>
              <a:t> </a:t>
            </a:r>
            <a:r>
              <a:rPr lang="ru-RU" sz="1000" dirty="0" err="1" smtClean="0"/>
              <a:t>жартівників</a:t>
            </a:r>
            <a:r>
              <a:rPr lang="ru-RU" sz="1000" dirty="0" smtClean="0"/>
              <a:t>.</a:t>
            </a:r>
          </a:p>
          <a:p>
            <a:r>
              <a:rPr lang="ru-RU" sz="1000" dirty="0" smtClean="0"/>
              <a:t>Ну не </a:t>
            </a:r>
            <a:r>
              <a:rPr lang="ru-RU" sz="1000" dirty="0" err="1" smtClean="0"/>
              <a:t>подобається</a:t>
            </a:r>
            <a:r>
              <a:rPr lang="ru-RU" sz="1000" dirty="0" smtClean="0"/>
              <a:t> </a:t>
            </a:r>
            <a:r>
              <a:rPr lang="ru-RU" sz="1000" dirty="0" err="1" smtClean="0"/>
              <a:t>багатьом</a:t>
            </a:r>
            <a:r>
              <a:rPr lang="ru-RU" sz="1000" dirty="0" smtClean="0"/>
              <a:t> наш брат, </a:t>
            </a:r>
            <a:r>
              <a:rPr lang="ru-RU" sz="1000" dirty="0" err="1" smtClean="0"/>
              <a:t>і</a:t>
            </a:r>
            <a:r>
              <a:rPr lang="ru-RU" sz="1000" dirty="0" smtClean="0"/>
              <a:t> </a:t>
            </a:r>
            <a:r>
              <a:rPr lang="ru-RU" sz="1000" dirty="0" err="1" smtClean="0"/>
              <a:t>нічого</a:t>
            </a:r>
            <a:r>
              <a:rPr lang="ru-RU" sz="1000" dirty="0" smtClean="0"/>
              <a:t> тут не </a:t>
            </a:r>
            <a:r>
              <a:rPr lang="ru-RU" sz="1000" dirty="0" err="1" smtClean="0"/>
              <a:t>вдієш</a:t>
            </a:r>
            <a:r>
              <a:rPr lang="ru-RU" sz="1000" dirty="0" smtClean="0"/>
              <a:t>. Особливо </a:t>
            </a:r>
            <a:r>
              <a:rPr lang="ru-RU" sz="1000" dirty="0" err="1" smtClean="0"/>
              <a:t>дошкуляють</a:t>
            </a:r>
            <a:r>
              <a:rPr lang="ru-RU" sz="1000" dirty="0" smtClean="0"/>
              <a:t> </a:t>
            </a:r>
            <a:r>
              <a:rPr lang="ru-RU" sz="1000" dirty="0" err="1" smtClean="0"/>
              <a:t>ті</a:t>
            </a:r>
            <a:r>
              <a:rPr lang="ru-RU" sz="1000" dirty="0" smtClean="0"/>
              <a:t>, у кого перо </a:t>
            </a:r>
            <a:r>
              <a:rPr lang="ru-RU" sz="1000" dirty="0" err="1" smtClean="0"/>
              <a:t>гостріше</a:t>
            </a:r>
            <a:r>
              <a:rPr lang="ru-RU" sz="1000" dirty="0" smtClean="0"/>
              <a:t> за </a:t>
            </a:r>
            <a:r>
              <a:rPr lang="ru-RU" sz="1000" dirty="0" err="1" smtClean="0"/>
              <a:t>інших</a:t>
            </a:r>
            <a:r>
              <a:rPr lang="ru-RU" sz="1000" dirty="0" smtClean="0"/>
              <a:t>. </a:t>
            </a:r>
            <a:r>
              <a:rPr lang="ru-RU" sz="1000" dirty="0" err="1" smtClean="0"/>
              <a:t>Бо</a:t>
            </a:r>
            <a:r>
              <a:rPr lang="ru-RU" sz="1000" dirty="0" smtClean="0"/>
              <a:t> </a:t>
            </a:r>
            <a:r>
              <a:rPr lang="ru-RU" sz="1000" dirty="0" err="1" smtClean="0"/>
              <a:t>кар’єру</a:t>
            </a:r>
            <a:r>
              <a:rPr lang="ru-RU" sz="1000" dirty="0" smtClean="0"/>
              <a:t> на </a:t>
            </a:r>
            <a:r>
              <a:rPr lang="ru-RU" sz="1000" dirty="0" err="1" smtClean="0"/>
              <a:t>цьому</a:t>
            </a:r>
            <a:r>
              <a:rPr lang="ru-RU" sz="1000" dirty="0" smtClean="0"/>
              <a:t> </a:t>
            </a:r>
            <a:r>
              <a:rPr lang="ru-RU" sz="1000" dirty="0" err="1" smtClean="0"/>
              <a:t>поприщі</a:t>
            </a:r>
            <a:r>
              <a:rPr lang="ru-RU" sz="1000" dirty="0" smtClean="0"/>
              <a:t> </a:t>
            </a:r>
            <a:r>
              <a:rPr lang="ru-RU" sz="1000" dirty="0" err="1" smtClean="0"/>
              <a:t>можна</a:t>
            </a:r>
            <a:r>
              <a:rPr lang="ru-RU" sz="1000" dirty="0" smtClean="0"/>
              <a:t> </a:t>
            </a:r>
            <a:r>
              <a:rPr lang="ru-RU" sz="1000" dirty="0" err="1" smtClean="0"/>
              <a:t>зробити</a:t>
            </a:r>
            <a:r>
              <a:rPr lang="ru-RU" sz="1000" dirty="0" smtClean="0"/>
              <a:t> </a:t>
            </a:r>
            <a:r>
              <a:rPr lang="ru-RU" sz="1000" dirty="0" err="1" smtClean="0"/>
              <a:t>лише</a:t>
            </a:r>
            <a:r>
              <a:rPr lang="ru-RU" sz="1000" dirty="0" smtClean="0"/>
              <a:t> за </a:t>
            </a:r>
            <a:r>
              <a:rPr lang="ru-RU" sz="1000" dirty="0" err="1" smtClean="0"/>
              <a:t>умови</a:t>
            </a:r>
            <a:r>
              <a:rPr lang="ru-RU" sz="1000" dirty="0" smtClean="0"/>
              <a:t> </a:t>
            </a:r>
            <a:r>
              <a:rPr lang="ru-RU" sz="1000" dirty="0" err="1" smtClean="0"/>
              <a:t>цікавих</a:t>
            </a:r>
            <a:r>
              <a:rPr lang="ru-RU" sz="1000" dirty="0" smtClean="0"/>
              <a:t>, </a:t>
            </a:r>
            <a:r>
              <a:rPr lang="ru-RU" sz="1000" dirty="0" err="1" smtClean="0"/>
              <a:t>гострих</a:t>
            </a:r>
            <a:r>
              <a:rPr lang="ru-RU" sz="1000" dirty="0" smtClean="0"/>
              <a:t> та </a:t>
            </a:r>
            <a:r>
              <a:rPr lang="ru-RU" sz="1000" dirty="0" err="1" smtClean="0"/>
              <a:t>актуальних</a:t>
            </a:r>
            <a:r>
              <a:rPr lang="ru-RU" sz="1000" dirty="0" smtClean="0"/>
              <a:t> </a:t>
            </a:r>
            <a:r>
              <a:rPr lang="ru-RU" sz="1000" dirty="0" err="1" smtClean="0"/>
              <a:t>матеріалів</a:t>
            </a:r>
            <a:r>
              <a:rPr lang="ru-RU" sz="1000" dirty="0" smtClean="0"/>
              <a:t>, </a:t>
            </a:r>
            <a:r>
              <a:rPr lang="ru-RU" sz="1000" dirty="0" err="1" smtClean="0"/>
              <a:t>і</a:t>
            </a:r>
            <a:r>
              <a:rPr lang="ru-RU" sz="1000" dirty="0" smtClean="0"/>
              <a:t> </a:t>
            </a:r>
            <a:r>
              <a:rPr lang="ru-RU" sz="1000" dirty="0" err="1" smtClean="0"/>
              <a:t>чи</a:t>
            </a:r>
            <a:r>
              <a:rPr lang="ru-RU" sz="1000" dirty="0" smtClean="0"/>
              <a:t> не </a:t>
            </a:r>
            <a:r>
              <a:rPr lang="ru-RU" sz="1000" dirty="0" err="1" smtClean="0"/>
              <a:t>кожна</a:t>
            </a:r>
            <a:r>
              <a:rPr lang="ru-RU" sz="1000" dirty="0" smtClean="0"/>
              <a:t> “акула пера” </a:t>
            </a:r>
            <a:r>
              <a:rPr lang="ru-RU" sz="1000" dirty="0" err="1" smtClean="0"/>
              <a:t>мріє</a:t>
            </a:r>
            <a:r>
              <a:rPr lang="ru-RU" sz="1000" dirty="0" smtClean="0"/>
              <a:t> </a:t>
            </a:r>
            <a:r>
              <a:rPr lang="ru-RU" sz="1000" dirty="0" err="1" smtClean="0"/>
              <a:t>якщо</a:t>
            </a:r>
            <a:r>
              <a:rPr lang="ru-RU" sz="1000" dirty="0" smtClean="0"/>
              <a:t> не </a:t>
            </a:r>
            <a:r>
              <a:rPr lang="ru-RU" sz="1000" dirty="0" err="1" smtClean="0"/>
              <a:t>розкрити</a:t>
            </a:r>
            <a:r>
              <a:rPr lang="ru-RU" sz="1000" dirty="0" smtClean="0"/>
              <a:t> </a:t>
            </a:r>
            <a:r>
              <a:rPr lang="ru-RU" sz="1000" dirty="0" err="1" smtClean="0"/>
              <a:t>вбивство</a:t>
            </a:r>
            <a:r>
              <a:rPr lang="ru-RU" sz="1000" dirty="0" smtClean="0"/>
              <a:t> президента </a:t>
            </a:r>
            <a:r>
              <a:rPr lang="ru-RU" sz="1000" dirty="0" err="1" smtClean="0"/>
              <a:t>Кеннеді</a:t>
            </a:r>
            <a:r>
              <a:rPr lang="ru-RU" sz="1000" dirty="0" smtClean="0"/>
              <a:t> </a:t>
            </a:r>
            <a:r>
              <a:rPr lang="ru-RU" sz="1000" dirty="0" err="1" smtClean="0"/>
              <a:t>і</a:t>
            </a:r>
            <a:r>
              <a:rPr lang="ru-RU" sz="1000" dirty="0" smtClean="0"/>
              <a:t> </a:t>
            </a:r>
            <a:r>
              <a:rPr lang="ru-RU" sz="1000" dirty="0" err="1" smtClean="0"/>
              <a:t>заробити</a:t>
            </a:r>
            <a:r>
              <a:rPr lang="ru-RU" sz="1000" dirty="0" smtClean="0"/>
              <a:t> </a:t>
            </a:r>
            <a:r>
              <a:rPr lang="ru-RU" sz="1000" dirty="0" err="1" smtClean="0"/>
              <a:t>свій</a:t>
            </a:r>
            <a:r>
              <a:rPr lang="ru-RU" sz="1000" dirty="0" smtClean="0"/>
              <a:t> перший </a:t>
            </a:r>
            <a:r>
              <a:rPr lang="ru-RU" sz="1000" dirty="0" err="1" smtClean="0"/>
              <a:t>мільйон</a:t>
            </a:r>
            <a:r>
              <a:rPr lang="ru-RU" sz="1000" dirty="0" smtClean="0"/>
              <a:t> та </a:t>
            </a:r>
            <a:r>
              <a:rPr lang="ru-RU" sz="1000" dirty="0" err="1" smtClean="0"/>
              <a:t>всесвітню</a:t>
            </a:r>
            <a:r>
              <a:rPr lang="ru-RU" sz="1000" dirty="0" smtClean="0"/>
              <a:t> славу, то </a:t>
            </a:r>
            <a:r>
              <a:rPr lang="ru-RU" sz="1000" dirty="0" err="1" smtClean="0"/>
              <a:t>хапнути</a:t>
            </a:r>
            <a:r>
              <a:rPr lang="ru-RU" sz="1000" dirty="0" smtClean="0"/>
              <a:t> за руку хабарника </a:t>
            </a:r>
            <a:r>
              <a:rPr lang="ru-RU" sz="1000" dirty="0" err="1" smtClean="0"/>
              <a:t>місцевого</a:t>
            </a:r>
            <a:r>
              <a:rPr lang="ru-RU" sz="1000" dirty="0" smtClean="0"/>
              <a:t> масштабу. Тому </a:t>
            </a:r>
            <a:r>
              <a:rPr lang="ru-RU" sz="1000" dirty="0" err="1" smtClean="0"/>
              <a:t>недолюблюють</a:t>
            </a:r>
            <a:r>
              <a:rPr lang="ru-RU" sz="1000" dirty="0" smtClean="0"/>
              <a:t> </a:t>
            </a:r>
            <a:r>
              <a:rPr lang="ru-RU" sz="1000" dirty="0" err="1" smtClean="0"/>
              <a:t>журналістів</a:t>
            </a:r>
            <a:r>
              <a:rPr lang="ru-RU" sz="1000" dirty="0" smtClean="0"/>
              <a:t> </a:t>
            </a:r>
            <a:r>
              <a:rPr lang="ru-RU" sz="1000" dirty="0" err="1" smtClean="0"/>
              <a:t>самі</a:t>
            </a:r>
            <a:r>
              <a:rPr lang="ru-RU" sz="1000" dirty="0" smtClean="0"/>
              <a:t> ж </a:t>
            </a:r>
            <a:r>
              <a:rPr lang="ru-RU" sz="1000" dirty="0" err="1" smtClean="0"/>
              <a:t>герої</a:t>
            </a:r>
            <a:r>
              <a:rPr lang="ru-RU" sz="1000" dirty="0" smtClean="0"/>
              <a:t> </a:t>
            </a:r>
            <a:r>
              <a:rPr lang="ru-RU" sz="1000" dirty="0" err="1" smtClean="0"/>
              <a:t>гострих</a:t>
            </a:r>
            <a:r>
              <a:rPr lang="ru-RU" sz="1000" dirty="0" smtClean="0"/>
              <a:t> та </a:t>
            </a:r>
            <a:r>
              <a:rPr lang="ru-RU" sz="1000" dirty="0" err="1" smtClean="0"/>
              <a:t>актуальних</a:t>
            </a:r>
            <a:r>
              <a:rPr lang="ru-RU" sz="1000" dirty="0" smtClean="0"/>
              <a:t> </a:t>
            </a:r>
            <a:r>
              <a:rPr lang="ru-RU" sz="1000" dirty="0" err="1" smtClean="0"/>
              <a:t>матеріалів</a:t>
            </a:r>
            <a:r>
              <a:rPr lang="ru-RU" sz="1000" dirty="0" smtClean="0"/>
              <a:t>. </a:t>
            </a:r>
            <a:r>
              <a:rPr lang="ru-RU" sz="1000" dirty="0" err="1" smtClean="0"/>
              <a:t>Відтак</a:t>
            </a:r>
            <a:r>
              <a:rPr lang="ru-RU" sz="1000" dirty="0" smtClean="0"/>
              <a:t> </a:t>
            </a:r>
            <a:r>
              <a:rPr lang="ru-RU" sz="1000" dirty="0" err="1" smtClean="0"/>
              <a:t>і</a:t>
            </a:r>
            <a:r>
              <a:rPr lang="ru-RU" sz="1000" dirty="0" smtClean="0"/>
              <a:t> </a:t>
            </a:r>
            <a:r>
              <a:rPr lang="ru-RU" sz="1000" dirty="0" err="1" smtClean="0"/>
              <a:t>помста</a:t>
            </a:r>
            <a:r>
              <a:rPr lang="ru-RU" sz="1000" dirty="0" smtClean="0"/>
              <a:t> </a:t>
            </a:r>
            <a:r>
              <a:rPr lang="ru-RU" sz="1000" dirty="0" err="1" smtClean="0"/>
              <a:t>буває</a:t>
            </a:r>
            <a:r>
              <a:rPr lang="ru-RU" sz="1000" dirty="0" smtClean="0"/>
              <a:t> </a:t>
            </a:r>
            <a:r>
              <a:rPr lang="ru-RU" sz="1000" dirty="0" err="1" smtClean="0"/>
              <a:t>різною</a:t>
            </a:r>
            <a:r>
              <a:rPr lang="ru-RU" sz="1000" dirty="0" smtClean="0"/>
              <a:t> – </a:t>
            </a:r>
            <a:r>
              <a:rPr lang="ru-RU" sz="1000" dirty="0" err="1" smtClean="0"/>
              <a:t>історії</a:t>
            </a:r>
            <a:r>
              <a:rPr lang="ru-RU" sz="1000" dirty="0" smtClean="0"/>
              <a:t> </a:t>
            </a:r>
            <a:r>
              <a:rPr lang="ru-RU" sz="1000" dirty="0" err="1" smtClean="0"/>
              <a:t>Гії</a:t>
            </a:r>
            <a:r>
              <a:rPr lang="ru-RU" sz="1000" dirty="0" smtClean="0"/>
              <a:t> </a:t>
            </a:r>
            <a:r>
              <a:rPr lang="ru-RU" sz="1000" dirty="0" err="1" smtClean="0"/>
              <a:t>Гонгадзе</a:t>
            </a:r>
            <a:r>
              <a:rPr lang="ru-RU" sz="1000" dirty="0" smtClean="0"/>
              <a:t> та </a:t>
            </a:r>
            <a:r>
              <a:rPr lang="ru-RU" sz="1000" dirty="0" err="1" smtClean="0"/>
              <a:t>Анни</a:t>
            </a:r>
            <a:r>
              <a:rPr lang="ru-RU" sz="1000" dirty="0" smtClean="0"/>
              <a:t> </a:t>
            </a:r>
            <a:r>
              <a:rPr lang="ru-RU" sz="1000" dirty="0" err="1" smtClean="0"/>
              <a:t>Політковської</a:t>
            </a:r>
            <a:r>
              <a:rPr lang="ru-RU" sz="1000" dirty="0" smtClean="0"/>
              <a:t> </a:t>
            </a:r>
            <a:r>
              <a:rPr lang="ru-RU" sz="1000" dirty="0" err="1" smtClean="0"/>
              <a:t>довгий</a:t>
            </a:r>
            <a:r>
              <a:rPr lang="ru-RU" sz="1000" dirty="0" smtClean="0"/>
              <a:t> час не сходили </a:t>
            </a:r>
            <a:r>
              <a:rPr lang="ru-RU" sz="1000" dirty="0" err="1" smtClean="0"/>
              <a:t>з</a:t>
            </a:r>
            <a:r>
              <a:rPr lang="ru-RU" sz="1000" dirty="0" smtClean="0"/>
              <a:t> перших </a:t>
            </a:r>
            <a:r>
              <a:rPr lang="ru-RU" sz="1000" dirty="0" err="1" smtClean="0"/>
              <a:t>шпальт</a:t>
            </a:r>
            <a:r>
              <a:rPr lang="ru-RU" sz="1000" dirty="0" smtClean="0"/>
              <a:t>, а </a:t>
            </a:r>
            <a:r>
              <a:rPr lang="ru-RU" sz="1000" dirty="0" err="1" smtClean="0"/>
              <a:t>дехто</a:t>
            </a:r>
            <a:r>
              <a:rPr lang="ru-RU" sz="1000" dirty="0" smtClean="0"/>
              <a:t> </a:t>
            </a:r>
            <a:r>
              <a:rPr lang="ru-RU" sz="1000" dirty="0" err="1" smtClean="0"/>
              <a:t>відбувся</a:t>
            </a:r>
            <a:r>
              <a:rPr lang="ru-RU" sz="1000" dirty="0" smtClean="0"/>
              <a:t> просто легким </a:t>
            </a:r>
            <a:r>
              <a:rPr lang="ru-RU" sz="1000" dirty="0" err="1" smtClean="0"/>
              <a:t>переляком</a:t>
            </a:r>
            <a:r>
              <a:rPr lang="ru-RU" sz="1000" dirty="0" smtClean="0"/>
              <a:t>, </a:t>
            </a:r>
            <a:r>
              <a:rPr lang="ru-RU" sz="1000" dirty="0" err="1" smtClean="0"/>
              <a:t>як-от</a:t>
            </a:r>
            <a:r>
              <a:rPr lang="ru-RU" sz="1000" dirty="0" smtClean="0"/>
              <a:t> газета “Сегодня”. </a:t>
            </a:r>
            <a:r>
              <a:rPr lang="ru-RU" sz="1000" dirty="0" err="1" smtClean="0"/>
              <a:t>Лише</a:t>
            </a:r>
            <a:r>
              <a:rPr lang="ru-RU" sz="1000" dirty="0" smtClean="0"/>
              <a:t> </a:t>
            </a:r>
            <a:r>
              <a:rPr lang="ru-RU" sz="1000" dirty="0" err="1" smtClean="0"/>
              <a:t>нещодавно</a:t>
            </a:r>
            <a:r>
              <a:rPr lang="ru-RU" sz="1000" dirty="0" smtClean="0"/>
              <a:t> до </a:t>
            </a:r>
            <a:r>
              <a:rPr lang="ru-RU" sz="1000" dirty="0" err="1" smtClean="0"/>
              <a:t>редакції</a:t>
            </a:r>
            <a:r>
              <a:rPr lang="ru-RU" sz="1000" dirty="0" smtClean="0"/>
              <a:t> </a:t>
            </a:r>
            <a:r>
              <a:rPr lang="ru-RU" sz="1000" dirty="0" err="1" smtClean="0"/>
              <a:t>солідного</a:t>
            </a:r>
            <a:r>
              <a:rPr lang="ru-RU" sz="1000" dirty="0" smtClean="0"/>
              <a:t> </a:t>
            </a:r>
            <a:r>
              <a:rPr lang="ru-RU" sz="1000" dirty="0" err="1" smtClean="0"/>
              <a:t>видання</a:t>
            </a:r>
            <a:r>
              <a:rPr lang="ru-RU" sz="1000" dirty="0" smtClean="0"/>
              <a:t> </a:t>
            </a:r>
            <a:r>
              <a:rPr lang="ru-RU" sz="1000" dirty="0" err="1" smtClean="0"/>
              <a:t>подзвонив</a:t>
            </a:r>
            <a:r>
              <a:rPr lang="ru-RU" sz="1000" dirty="0" smtClean="0"/>
              <a:t> </a:t>
            </a:r>
            <a:r>
              <a:rPr lang="ru-RU" sz="1000" dirty="0" err="1" smtClean="0"/>
              <a:t>жартівник</a:t>
            </a:r>
            <a:r>
              <a:rPr lang="ru-RU" sz="1000" dirty="0" smtClean="0"/>
              <a:t> та </a:t>
            </a:r>
            <a:r>
              <a:rPr lang="ru-RU" sz="1000" dirty="0" err="1" smtClean="0"/>
              <a:t>запевнив</a:t>
            </a:r>
            <a:r>
              <a:rPr lang="ru-RU" sz="1000" dirty="0" smtClean="0"/>
              <a:t>, </a:t>
            </a:r>
            <a:r>
              <a:rPr lang="ru-RU" sz="1000" dirty="0" err="1" smtClean="0"/>
              <a:t>що</a:t>
            </a:r>
            <a:r>
              <a:rPr lang="ru-RU" sz="1000" dirty="0" smtClean="0"/>
              <a:t> в </a:t>
            </a:r>
            <a:r>
              <a:rPr lang="ru-RU" sz="1000" dirty="0" err="1" smtClean="0"/>
              <a:t>приміщенні</a:t>
            </a:r>
            <a:r>
              <a:rPr lang="ru-RU" sz="1000" dirty="0" smtClean="0"/>
              <a:t> </a:t>
            </a:r>
            <a:r>
              <a:rPr lang="ru-RU" sz="1000" dirty="0" err="1" smtClean="0"/>
              <a:t>знаходиться</a:t>
            </a:r>
            <a:r>
              <a:rPr lang="ru-RU" sz="1000" dirty="0" smtClean="0"/>
              <a:t>… бомба. Одним словом </a:t>
            </a:r>
            <a:r>
              <a:rPr lang="ru-RU" sz="1000" dirty="0" err="1" smtClean="0"/>
              <a:t>життя</a:t>
            </a:r>
            <a:r>
              <a:rPr lang="ru-RU" sz="1000" dirty="0" smtClean="0"/>
              <a:t> – не мед, </a:t>
            </a:r>
            <a:r>
              <a:rPr lang="ru-RU" sz="1000" dirty="0" err="1" smtClean="0"/>
              <a:t>повірте</a:t>
            </a:r>
            <a:r>
              <a:rPr lang="ru-RU" sz="1000" dirty="0" smtClean="0"/>
              <a:t>.</a:t>
            </a:r>
          </a:p>
          <a:p>
            <a:endParaRPr lang="uk-UA" sz="100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z="800" dirty="0" smtClean="0"/>
              <a:t>Савченко Т.Т.</a:t>
            </a:r>
            <a:endParaRPr lang="uk-UA" sz="800" dirty="0"/>
          </a:p>
        </p:txBody>
      </p:sp>
      <p:pic>
        <p:nvPicPr>
          <p:cNvPr id="8" name="Содержимое 7" descr="zhurnalist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635646"/>
            <a:ext cx="3810000" cy="3312368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Художня фотографія - 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347614"/>
            <a:ext cx="8460432" cy="3251771"/>
          </a:xfrm>
        </p:spPr>
        <p:txBody>
          <a:bodyPr/>
          <a:lstStyle/>
          <a:p>
            <a:r>
              <a:rPr lang="uk-UA" dirty="0" smtClean="0"/>
              <a:t>Вид сучасного мистецтва, суттю якого є не копіювання оточуючого світу. А фіксування за допомогою механічних засобів спеціально підібраних об</a:t>
            </a:r>
            <a:r>
              <a:rPr lang="en-US" dirty="0" smtClean="0"/>
              <a:t>’</a:t>
            </a:r>
            <a:r>
              <a:rPr lang="uk-UA" dirty="0" err="1" smtClean="0"/>
              <a:t>єктів</a:t>
            </a:r>
            <a:r>
              <a:rPr lang="uk-UA" dirty="0" smtClean="0"/>
              <a:t> або створених сцен для фотографування з метою вираження певного художнього задуму.</a:t>
            </a:r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z="800" dirty="0" smtClean="0"/>
              <a:t>Савченко Т.Т.</a:t>
            </a:r>
            <a:endParaRPr lang="uk-UA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pic>
        <p:nvPicPr>
          <p:cNvPr id="5" name="Содержимое 4" descr="9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323528" y="1563688"/>
            <a:ext cx="4464496" cy="3579812"/>
          </a:xfrm>
        </p:spPr>
      </p:pic>
      <p:pic>
        <p:nvPicPr>
          <p:cNvPr id="6" name="Рисунок 5" descr="1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339502"/>
            <a:ext cx="3629532" cy="914528"/>
          </a:xfrm>
          <a:prstGeom prst="rect">
            <a:avLst/>
          </a:prstGeom>
        </p:spPr>
      </p:pic>
      <p:pic>
        <p:nvPicPr>
          <p:cNvPr id="7" name="Рисунок 6" descr="1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5" y="0"/>
            <a:ext cx="4355976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148064" y="160735"/>
            <a:ext cx="3795912" cy="898847"/>
          </a:xfrm>
        </p:spPr>
        <p:txBody>
          <a:bodyPr/>
          <a:lstStyle/>
          <a:p>
            <a:r>
              <a:rPr lang="uk-UA" sz="1200" b="1" dirty="0" smtClean="0">
                <a:solidFill>
                  <a:schemeClr val="tx2">
                    <a:lumMod val="75000"/>
                  </a:schemeClr>
                </a:solidFill>
              </a:rPr>
              <a:t>"Я сподіваюся, що моя робота буде сприяти самовираженню в інших і стимулювати пошук краси і творчого азарту в величезному світі навколо нас "</a:t>
            </a:r>
            <a:endParaRPr lang="uk-UA" sz="1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Содержимое 5" descr="15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076056" cy="5143500"/>
          </a:xfrm>
        </p:spPr>
      </p:pic>
      <p:pic>
        <p:nvPicPr>
          <p:cNvPr id="7" name="Содержимое 6" descr="1024px-Grand_Canyon_panorama_with_rock_formation_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76056" y="1059582"/>
            <a:ext cx="3933280" cy="4083918"/>
          </a:xfr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6248400" y="4800600"/>
            <a:ext cx="2895600" cy="342900"/>
          </a:xfrm>
        </p:spPr>
        <p:txBody>
          <a:bodyPr/>
          <a:lstStyle/>
          <a:p>
            <a:r>
              <a:rPr lang="uk-UA" sz="800" dirty="0" smtClean="0"/>
              <a:t>Савченко Т.Т.</a:t>
            </a:r>
            <a:endParaRPr lang="uk-UA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 smtClean="0"/>
              <a:t>Савченко Т.Т.</a:t>
            </a:r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5334000" y="1512888"/>
            <a:ext cx="3810000" cy="308610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https://www.youtube.com/watch?v=E1arZmsBBG8</a:t>
            </a:r>
            <a:endParaRPr lang="ru-RU" dirty="0" smtClean="0"/>
          </a:p>
          <a:p>
            <a:r>
              <a:rPr lang="ru-RU" dirty="0" smtClean="0"/>
              <a:t> пейзажная </a:t>
            </a:r>
            <a:r>
              <a:rPr lang="ru-RU" dirty="0" err="1" smtClean="0"/>
              <a:t>фотографія</a:t>
            </a:r>
            <a:r>
              <a:rPr lang="ru-RU" dirty="0" smtClean="0"/>
              <a:t> </a:t>
            </a:r>
            <a:r>
              <a:rPr lang="ru-RU" dirty="0" err="1" smtClean="0"/>
              <a:t>Анселя</a:t>
            </a:r>
            <a:r>
              <a:rPr lang="ru-RU" dirty="0" smtClean="0"/>
              <a:t> Адамса </a:t>
            </a:r>
            <a:endParaRPr lang="uk-UA" dirty="0"/>
          </a:p>
        </p:txBody>
      </p:sp>
      <p:pic>
        <p:nvPicPr>
          <p:cNvPr id="6" name="Содержимое 5" descr="16.pn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364088" cy="51435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sz="1800" b="1" dirty="0" smtClean="0"/>
              <a:t>Альфре́д Костянти́нович Феде́цький</a:t>
            </a:r>
            <a:r>
              <a:rPr lang="uk-UA" sz="1800" b="1" dirty="0" smtClean="0"/>
              <a:t> - </a:t>
            </a:r>
            <a:r>
              <a:rPr lang="uk-UA" sz="1800" dirty="0" smtClean="0"/>
              <a:t>український фотограф польського походження, перший український оператор хронікально-документальних фільмів.</a:t>
            </a:r>
            <a:endParaRPr lang="uk-UA" sz="1800" dirty="0"/>
          </a:p>
        </p:txBody>
      </p:sp>
      <p:pic>
        <p:nvPicPr>
          <p:cNvPr id="6" name="Содержимое 5" descr="Чайковський_Петро_Ілліч_189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563638"/>
            <a:ext cx="2662863" cy="3086100"/>
          </a:xfr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z="800" dirty="0" smtClean="0"/>
              <a:t>Савченко Т.Т.</a:t>
            </a:r>
            <a:endParaRPr lang="uk-UA" sz="800" dirty="0"/>
          </a:p>
        </p:txBody>
      </p:sp>
      <p:pic>
        <p:nvPicPr>
          <p:cNvPr id="3" name="Рисунок 2" descr="17.png"/>
          <p:cNvPicPr>
            <a:picLocks noChangeAspect="1"/>
          </p:cNvPicPr>
          <p:nvPr/>
        </p:nvPicPr>
        <p:blipFill>
          <a:blip r:embed="rId3" cstate="print"/>
          <a:srcRect r="843" b="35528"/>
          <a:stretch>
            <a:fillRect/>
          </a:stretch>
        </p:blipFill>
        <p:spPr>
          <a:xfrm>
            <a:off x="2915816" y="1275606"/>
            <a:ext cx="5976664" cy="100811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4804946"/>
            <a:ext cx="28438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800" dirty="0" smtClean="0"/>
              <a:t>Композитор Петро Чайковський, 14 березня 1893 року. Фото </a:t>
            </a:r>
            <a:r>
              <a:rPr lang="uk-UA" sz="800" i="1" dirty="0" smtClean="0"/>
              <a:t>Альфреда </a:t>
            </a:r>
            <a:r>
              <a:rPr lang="uk-UA" sz="800" i="1" dirty="0" err="1" smtClean="0"/>
              <a:t>Федецького</a:t>
            </a:r>
            <a:endParaRPr lang="uk-UA" sz="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843808" y="2283718"/>
            <a:ext cx="6300192" cy="2564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 smtClean="0"/>
              <a:t>За 6 років роботи в Києві </a:t>
            </a:r>
            <a:r>
              <a:rPr lang="uk-UA" sz="1200" dirty="0" err="1" smtClean="0"/>
              <a:t>Федецький</a:t>
            </a:r>
            <a:r>
              <a:rPr lang="uk-UA" sz="1200" dirty="0" smtClean="0"/>
              <a:t> зробив чимало чудових </a:t>
            </a:r>
            <a:r>
              <a:rPr lang="uk-UA" sz="1200" dirty="0" err="1" smtClean="0"/>
              <a:t>фоторобіт</a:t>
            </a:r>
            <a:r>
              <a:rPr lang="uk-UA" sz="1200" dirty="0" smtClean="0"/>
              <a:t>, набув необхідного досвіду для самостійної роботи. На ім'я харківського губернатора він написав прохання про дозвіл відкрити в Харкові власне фотоательє. Через 3 місяці отримав дозвіл за № 2821 від 3 червня 1886 року «на право виконання фотографічних робіт».</a:t>
            </a:r>
          </a:p>
          <a:p>
            <a:r>
              <a:rPr lang="uk-UA" sz="1200" dirty="0" smtClean="0"/>
              <a:t>Удосконалив кінознімальний апарат, яким від 1896 року вперше в Україні почав знімати хронікальні фільми.</a:t>
            </a:r>
          </a:p>
          <a:p>
            <a:r>
              <a:rPr lang="uk-UA" sz="1200" dirty="0" smtClean="0"/>
              <a:t>2 грудня 1896 — у приміщенні Харківського оперного театру (тепер — обласна філармонія) </a:t>
            </a:r>
            <a:r>
              <a:rPr lang="uk-UA" sz="1200" dirty="0" err="1" smtClean="0"/>
              <a:t>Федецький</a:t>
            </a:r>
            <a:r>
              <a:rPr lang="uk-UA" sz="1200" dirty="0" smtClean="0"/>
              <a:t> провів перший в Україні публічний кіносеанс.</a:t>
            </a:r>
          </a:p>
          <a:p>
            <a:r>
              <a:rPr lang="uk-UA" sz="1200" dirty="0" smtClean="0"/>
              <a:t>Помер у Мінську, похований у Харкові.</a:t>
            </a:r>
          </a:p>
          <a:p>
            <a:r>
              <a:rPr lang="uk-UA" sz="1200" dirty="0" smtClean="0"/>
              <a:t>Фотографії з харківської майстерні Альфреда </a:t>
            </a:r>
            <a:r>
              <a:rPr lang="uk-UA" sz="1200" dirty="0" err="1" smtClean="0"/>
              <a:t>Федецького</a:t>
            </a:r>
            <a:r>
              <a:rPr lang="uk-UA" sz="1200" dirty="0" smtClean="0"/>
              <a:t> є предметом колекціонування. Збірка цих фото знаходиться, зокрема, в фондах історико-культурному комплексі «Замок </a:t>
            </a:r>
            <a:r>
              <a:rPr lang="uk-UA" sz="1200" dirty="0" err="1" smtClean="0"/>
              <a:t>Радомисль</a:t>
            </a:r>
            <a:r>
              <a:rPr lang="uk-UA" sz="1200" dirty="0" smtClean="0"/>
              <a:t> »</a:t>
            </a:r>
            <a:endParaRPr lang="uk-UA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31590"/>
            <a:ext cx="6264696" cy="504056"/>
          </a:xfrm>
        </p:spPr>
        <p:txBody>
          <a:bodyPr/>
          <a:lstStyle/>
          <a:p>
            <a:r>
              <a:rPr lang="uk-UA" sz="1600" dirty="0" smtClean="0"/>
              <a:t>До якого виду мистецтва належить </a:t>
            </a:r>
            <a:r>
              <a:rPr lang="uk-UA" sz="1600" b="1" dirty="0" smtClean="0"/>
              <a:t>фотографія ?</a:t>
            </a:r>
            <a:endParaRPr lang="uk-UA" sz="1600" b="1" dirty="0"/>
          </a:p>
        </p:txBody>
      </p:sp>
      <p:pic>
        <p:nvPicPr>
          <p:cNvPr id="5" name="Содержимое 4" descr="18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0"/>
            <a:ext cx="4680520" cy="1347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pic>
        <p:nvPicPr>
          <p:cNvPr id="9" name="Рисунок 8" descr="image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707654"/>
            <a:ext cx="9144000" cy="3435846"/>
          </a:xfrm>
          <a:prstGeom prst="rect">
            <a:avLst/>
          </a:prstGeom>
        </p:spPr>
      </p:pic>
      <p:pic>
        <p:nvPicPr>
          <p:cNvPr id="10" name="Рисунок 9" descr="1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2161" y="0"/>
            <a:ext cx="3131840" cy="177966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63638"/>
            <a:ext cx="3888432" cy="3312368"/>
          </a:xfrm>
        </p:spPr>
        <p:txBody>
          <a:bodyPr/>
          <a:lstStyle/>
          <a:p>
            <a:r>
              <a:rPr lang="uk-UA" sz="2800" dirty="0" smtClean="0"/>
              <a:t>пригадайте засоби виразності, які характерні для  живопису чи графіки, якими користуються,  на вашу думку,  і фотографи.</a:t>
            </a:r>
            <a:endParaRPr lang="uk-UA" sz="28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pic>
        <p:nvPicPr>
          <p:cNvPr id="5" name="Содержимое 4" descr="1512_html_18f0a9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95936" y="0"/>
            <a:ext cx="5148064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z="800" dirty="0" smtClean="0"/>
              <a:t>Савченко Т.Т.</a:t>
            </a:r>
            <a:endParaRPr lang="uk-UA" sz="800" dirty="0"/>
          </a:p>
        </p:txBody>
      </p:sp>
      <p:pic>
        <p:nvPicPr>
          <p:cNvPr id="7" name="Содержимое 6" descr="19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919788" cy="5143500"/>
          </a:xfrm>
        </p:spPr>
      </p:pic>
      <p:pic>
        <p:nvPicPr>
          <p:cNvPr id="10" name="Рисунок 9" descr="145901517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5856" y="0"/>
            <a:ext cx="5868144" cy="386789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8" name="Содержимое 7" descr="21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04048" y="0"/>
            <a:ext cx="4141684" cy="5143500"/>
          </a:xfr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657600" y="4682729"/>
            <a:ext cx="1418456" cy="342900"/>
          </a:xfrm>
        </p:spPr>
        <p:txBody>
          <a:bodyPr/>
          <a:lstStyle/>
          <a:p>
            <a:r>
              <a:rPr lang="uk-UA" dirty="0" smtClean="0"/>
              <a:t>Савченко Т.Т.</a:t>
            </a:r>
            <a:endParaRPr lang="uk-UA" dirty="0"/>
          </a:p>
        </p:txBody>
      </p:sp>
      <p:pic>
        <p:nvPicPr>
          <p:cNvPr id="7" name="Содержимое 6" descr="20.pn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004048" cy="499948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z="800" dirty="0" smtClean="0"/>
              <a:t>Савченко Т.Т.</a:t>
            </a:r>
            <a:endParaRPr lang="uk-UA" sz="800" dirty="0"/>
          </a:p>
        </p:txBody>
      </p:sp>
      <p:graphicFrame>
        <p:nvGraphicFramePr>
          <p:cNvPr id="9" name="Схема 8"/>
          <p:cNvGraphicFramePr/>
          <p:nvPr/>
        </p:nvGraphicFramePr>
        <p:xfrm>
          <a:off x="0" y="0"/>
          <a:ext cx="9144000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z="800" dirty="0" smtClean="0"/>
              <a:t>Савченко Т.Т.</a:t>
            </a:r>
            <a:endParaRPr lang="uk-UA" sz="800" dirty="0"/>
          </a:p>
        </p:txBody>
      </p:sp>
      <p:pic>
        <p:nvPicPr>
          <p:cNvPr id="6" name="Содержимое 5" descr="22.pn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6300788" cy="177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6" descr="depositphotos_19223265-stock-photo-venetian-sunset-artwork-in-panting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79512" y="2066925"/>
            <a:ext cx="4613275" cy="3076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mustget-wom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4208" y="123478"/>
            <a:ext cx="1899612" cy="23042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Рисунок 8" descr="inx960x640-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32040" y="2499742"/>
            <a:ext cx="4079686" cy="25238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pic>
        <p:nvPicPr>
          <p:cNvPr id="4" name="Рисунок 3" descr="2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0"/>
            <a:ext cx="7848872" cy="1339767"/>
          </a:xfrm>
          <a:prstGeom prst="rect">
            <a:avLst/>
          </a:prstGeom>
        </p:spPr>
      </p:pic>
      <p:pic>
        <p:nvPicPr>
          <p:cNvPr id="5" name="Рисунок 4" descr="-2-6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40605"/>
            <a:ext cx="4932040" cy="3702895"/>
          </a:xfrm>
          <a:prstGeom prst="rect">
            <a:avLst/>
          </a:prstGeom>
        </p:spPr>
      </p:pic>
      <p:pic>
        <p:nvPicPr>
          <p:cNvPr id="6" name="Рисунок 5" descr="1style-glamou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2679616"/>
            <a:ext cx="4283967" cy="2463884"/>
          </a:xfrm>
          <a:prstGeom prst="rect">
            <a:avLst/>
          </a:prstGeom>
        </p:spPr>
      </p:pic>
      <p:pic>
        <p:nvPicPr>
          <p:cNvPr id="7" name="Рисунок 6" descr="depositphotos_104107084-stock-photo-oil-painting-canal-in-venic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56176" y="987574"/>
            <a:ext cx="2448272" cy="159409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9" y="160735"/>
            <a:ext cx="7793037" cy="970855"/>
          </a:xfrm>
        </p:spPr>
        <p:txBody>
          <a:bodyPr/>
          <a:lstStyle/>
          <a:p>
            <a:r>
              <a:rPr lang="uk-UA" dirty="0" smtClean="0"/>
              <a:t>Стиль в фотографії</a:t>
            </a:r>
            <a:endParaRPr lang="uk-UA" dirty="0"/>
          </a:p>
        </p:txBody>
      </p:sp>
      <p:pic>
        <p:nvPicPr>
          <p:cNvPr id="9" name="Содержимое 8" descr="742949_original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4008" y="1131590"/>
            <a:ext cx="4311080" cy="4011910"/>
          </a:xfrm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pic>
        <p:nvPicPr>
          <p:cNvPr id="8" name="Содержимое 7" descr="24.pn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491630"/>
            <a:ext cx="4572000" cy="1872208"/>
          </a:xfrm>
        </p:spPr>
      </p:pic>
      <p:pic>
        <p:nvPicPr>
          <p:cNvPr id="10" name="Рисунок 9" descr="2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676445"/>
            <a:ext cx="4572000" cy="146705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" y="1491630"/>
            <a:ext cx="1475655" cy="3651870"/>
          </a:xfrm>
        </p:spPr>
        <p:txBody>
          <a:bodyPr vert="vert270"/>
          <a:lstStyle/>
          <a:p>
            <a:r>
              <a:rPr lang="uk-UA" sz="3200" dirty="0" smtClean="0"/>
              <a:t>Н</a:t>
            </a:r>
            <a:r>
              <a:rPr lang="uk-UA" sz="3200" dirty="0" smtClean="0"/>
              <a:t>апрями і стилі фотографії </a:t>
            </a:r>
            <a:endParaRPr lang="uk-UA" sz="3200" dirty="0"/>
          </a:p>
        </p:txBody>
      </p:sp>
      <p:graphicFrame>
        <p:nvGraphicFramePr>
          <p:cNvPr id="7" name="Схема 6"/>
          <p:cNvGraphicFramePr/>
          <p:nvPr/>
        </p:nvGraphicFramePr>
        <p:xfrm>
          <a:off x="1524000" y="0"/>
          <a:ext cx="7620000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491630"/>
            <a:ext cx="2123728" cy="2376263"/>
          </a:xfrm>
        </p:spPr>
        <p:txBody>
          <a:bodyPr/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Види</a:t>
            </a:r>
            <a:b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жанри 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фотографії </a:t>
            </a:r>
            <a:endParaRPr lang="uk-U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835696" y="0"/>
          <a:ext cx="7308304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z="800" dirty="0" smtClean="0"/>
              <a:t>Савченко Т.Т.</a:t>
            </a:r>
            <a:endParaRPr lang="uk-UA" sz="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Практичне завдання.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Перегляньте </a:t>
            </a:r>
            <a:r>
              <a:rPr lang="uk-UA" dirty="0" err="1" smtClean="0"/>
              <a:t>відеопрезентацію</a:t>
            </a:r>
            <a:endParaRPr lang="uk-UA" dirty="0" smtClean="0"/>
          </a:p>
          <a:p>
            <a:pPr>
              <a:buNone/>
            </a:pPr>
            <a:r>
              <a:rPr lang="uk-UA" dirty="0" smtClean="0"/>
              <a:t> “ Види та жанри фотографії ” та прокоментуйте їх особливості.</a:t>
            </a:r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Музеї </a:t>
            </a:r>
            <a:endParaRPr lang="uk-UA" dirty="0"/>
          </a:p>
        </p:txBody>
      </p:sp>
      <p:pic>
        <p:nvPicPr>
          <p:cNvPr id="5" name="Содержимое 4" descr="29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940152" y="0"/>
            <a:ext cx="3203848" cy="2895220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z="800" dirty="0" smtClean="0"/>
              <a:t>Савченко Т.Т.</a:t>
            </a:r>
            <a:endParaRPr lang="uk-UA" sz="800" dirty="0"/>
          </a:p>
        </p:txBody>
      </p:sp>
      <p:pic>
        <p:nvPicPr>
          <p:cNvPr id="6" name="Рисунок 5" descr="250px-Fotografiska_2010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419622"/>
            <a:ext cx="2048132" cy="144016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195736" y="1419622"/>
            <a:ext cx="231480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000" b="1" dirty="0" smtClean="0"/>
              <a:t>Шведський музей фотографії</a:t>
            </a:r>
            <a:endParaRPr lang="uk-UA" sz="1000" dirty="0"/>
          </a:p>
        </p:txBody>
      </p:sp>
      <p:pic>
        <p:nvPicPr>
          <p:cNvPr id="8" name="Рисунок 7" descr="2-mi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1720" y="2859782"/>
            <a:ext cx="2952328" cy="216024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3435846"/>
            <a:ext cx="20517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000" dirty="0" smtClean="0"/>
              <a:t>Це єдиний музей такого профілю в Україні. В музеї представлені фотографії та особисті речі донецьких фотографів, фототехніка. Є стенди присвячені Є. Халдею, Є. </a:t>
            </a:r>
            <a:r>
              <a:rPr lang="uk-UA" sz="1000" dirty="0" err="1" smtClean="0"/>
              <a:t>Комму</a:t>
            </a:r>
            <a:r>
              <a:rPr lang="uk-UA" sz="1000" dirty="0" smtClean="0"/>
              <a:t>, Р. </a:t>
            </a:r>
            <a:r>
              <a:rPr lang="uk-UA" sz="1000" dirty="0" err="1" smtClean="0"/>
              <a:t>Азриелю</a:t>
            </a:r>
            <a:r>
              <a:rPr lang="uk-UA" sz="1000" dirty="0" smtClean="0"/>
              <a:t>, Б. </a:t>
            </a:r>
            <a:r>
              <a:rPr lang="uk-UA" sz="1000" dirty="0" err="1" smtClean="0"/>
              <a:t>Виткову</a:t>
            </a:r>
            <a:r>
              <a:rPr lang="uk-UA" sz="1000" dirty="0" smtClean="0"/>
              <a:t>, В. </a:t>
            </a:r>
            <a:r>
              <a:rPr lang="uk-UA" sz="1000" dirty="0" err="1" smtClean="0"/>
              <a:t>Гончарову</a:t>
            </a:r>
            <a:r>
              <a:rPr lang="uk-UA" sz="1000" dirty="0" smtClean="0"/>
              <a:t>, Г. </a:t>
            </a:r>
            <a:r>
              <a:rPr lang="uk-UA" sz="1000" dirty="0" err="1" smtClean="0"/>
              <a:t>Навричевському</a:t>
            </a:r>
            <a:r>
              <a:rPr lang="uk-UA" sz="1000" dirty="0" smtClean="0"/>
              <a:t>.</a:t>
            </a:r>
            <a:endParaRPr lang="uk-UA" sz="1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2931790"/>
            <a:ext cx="205172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 smtClean="0"/>
              <a:t>Музей </a:t>
            </a:r>
            <a:r>
              <a:rPr lang="ru-RU" sz="1050" b="1" dirty="0" err="1" smtClean="0"/>
              <a:t>фотожурналістики</a:t>
            </a:r>
            <a:r>
              <a:rPr lang="ru-RU" sz="1050" b="1" dirty="0" smtClean="0"/>
              <a:t> та </a:t>
            </a:r>
            <a:r>
              <a:rPr lang="ru-RU" sz="1050" b="1" dirty="0" err="1" smtClean="0"/>
              <a:t>фототехніки</a:t>
            </a:r>
            <a:r>
              <a:rPr lang="ru-RU" sz="1050" dirty="0" smtClean="0"/>
              <a:t> — музей, </a:t>
            </a:r>
            <a:r>
              <a:rPr lang="ru-RU" sz="1050" dirty="0" err="1" smtClean="0"/>
              <a:t>який</a:t>
            </a:r>
            <a:r>
              <a:rPr lang="ru-RU" sz="1050" dirty="0" smtClean="0"/>
              <a:t> </a:t>
            </a:r>
            <a:r>
              <a:rPr lang="ru-RU" sz="1050" dirty="0" err="1" smtClean="0"/>
              <a:t>знаходиться</a:t>
            </a:r>
            <a:r>
              <a:rPr lang="ru-RU" sz="1050" dirty="0" smtClean="0"/>
              <a:t> у </a:t>
            </a:r>
            <a:r>
              <a:rPr lang="ru-RU" sz="1050" dirty="0" err="1" smtClean="0"/>
              <a:t>Донецьку</a:t>
            </a:r>
            <a:r>
              <a:rPr lang="ru-RU" sz="1050" dirty="0" smtClean="0"/>
              <a:t>.</a:t>
            </a:r>
            <a:endParaRPr lang="uk-UA" sz="1050" dirty="0"/>
          </a:p>
        </p:txBody>
      </p:sp>
      <p:pic>
        <p:nvPicPr>
          <p:cNvPr id="11" name="Рисунок 10" descr="DSC_2-700x46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55113" y="2787774"/>
            <a:ext cx="2933312" cy="19569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580112" y="4774168"/>
            <a:ext cx="356388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000" dirty="0" smtClean="0"/>
              <a:t>Фотогалерея  “ Світло і тінь ” Василя </a:t>
            </a:r>
            <a:r>
              <a:rPr lang="uk-UA" sz="1000" dirty="0" err="1" smtClean="0"/>
              <a:t>пилип</a:t>
            </a:r>
            <a:r>
              <a:rPr lang="en-US" sz="1000" dirty="0" smtClean="0"/>
              <a:t>’</a:t>
            </a:r>
            <a:r>
              <a:rPr lang="uk-UA" sz="1000" dirty="0" smtClean="0"/>
              <a:t>юка </a:t>
            </a:r>
            <a:endParaRPr lang="uk-UA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Рефлексія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Фотомайстер</a:t>
            </a:r>
            <a:r>
              <a:rPr lang="ru-RU" dirty="0" smtClean="0"/>
              <a:t> Василь </a:t>
            </a:r>
            <a:r>
              <a:rPr lang="ru-RU" dirty="0" err="1" smtClean="0"/>
              <a:t>Пилип'юк</a:t>
            </a:r>
            <a:r>
              <a:rPr lang="ru-RU" dirty="0" smtClean="0"/>
              <a:t> </a:t>
            </a:r>
            <a:r>
              <a:rPr lang="ru-RU" dirty="0" err="1" smtClean="0"/>
              <a:t>презентував</a:t>
            </a:r>
            <a:r>
              <a:rPr lang="ru-RU" dirty="0" smtClean="0"/>
              <a:t> у </a:t>
            </a:r>
            <a:r>
              <a:rPr lang="ru-RU" dirty="0" err="1" smtClean="0"/>
              <a:t>Івано-Франківську</a:t>
            </a:r>
            <a:r>
              <a:rPr lang="ru-RU" dirty="0" smtClean="0"/>
              <a:t> </a:t>
            </a:r>
            <a:r>
              <a:rPr lang="ru-RU" dirty="0" err="1" smtClean="0"/>
              <a:t>свої</a:t>
            </a:r>
            <a:r>
              <a:rPr lang="ru-RU" dirty="0" smtClean="0"/>
              <a:t> </a:t>
            </a:r>
            <a:r>
              <a:rPr lang="ru-RU" dirty="0" err="1" smtClean="0"/>
              <a:t>роботи</a:t>
            </a:r>
            <a:r>
              <a:rPr lang="ru-RU" dirty="0" smtClean="0"/>
              <a:t>(</a:t>
            </a:r>
            <a:r>
              <a:rPr lang="ru-RU" dirty="0" err="1" smtClean="0"/>
              <a:t>Відео</a:t>
            </a:r>
            <a:r>
              <a:rPr lang="ru-RU" dirty="0" smtClean="0"/>
              <a:t> перегляд)</a:t>
            </a:r>
          </a:p>
          <a:p>
            <a:r>
              <a:rPr lang="ru-RU" dirty="0" smtClean="0"/>
              <a:t>У </a:t>
            </a:r>
            <a:r>
              <a:rPr lang="ru-RU" dirty="0" err="1" smtClean="0"/>
              <a:t>чому</a:t>
            </a:r>
            <a:r>
              <a:rPr lang="ru-RU" dirty="0" smtClean="0"/>
              <a:t> </a:t>
            </a:r>
            <a:r>
              <a:rPr lang="ru-RU" dirty="0" err="1" smtClean="0"/>
              <a:t>полягають</a:t>
            </a:r>
            <a:r>
              <a:rPr lang="ru-RU" dirty="0" smtClean="0"/>
              <a:t> </a:t>
            </a:r>
            <a:r>
              <a:rPr lang="ru-RU" dirty="0" err="1" smtClean="0"/>
              <a:t>особливості</a:t>
            </a:r>
            <a:r>
              <a:rPr lang="ru-RU" dirty="0" smtClean="0"/>
              <a:t> </a:t>
            </a:r>
            <a:r>
              <a:rPr lang="ru-RU" dirty="0" err="1" smtClean="0"/>
              <a:t>роботи</a:t>
            </a:r>
            <a:r>
              <a:rPr lang="ru-RU" dirty="0" smtClean="0"/>
              <a:t> фотохудожника ?</a:t>
            </a:r>
            <a:endParaRPr lang="ru-RU" dirty="0" smtClean="0"/>
          </a:p>
          <a:p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Домашнє завдання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Самостійно сфотографуйте цікаві куточки свого краю та організуйте фотоконкурс “ Україна рідна моя на прекрасній планеті </a:t>
            </a:r>
            <a:r>
              <a:rPr lang="uk-UA" dirty="0" err="1" smtClean="0"/>
              <a:t>З</a:t>
            </a:r>
            <a:r>
              <a:rPr lang="uk-UA" dirty="0" err="1" smtClean="0"/>
              <a:t>емля”</a:t>
            </a:r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Савченко Т.Т.</a:t>
            </a:r>
            <a:endParaRPr lang="uk-UA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56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Тема56</Template>
  <TotalTime>622</TotalTime>
  <Words>857</Words>
  <Application>Microsoft Office PowerPoint</Application>
  <PresentationFormat>Экран (16:9)</PresentationFormat>
  <Paragraphs>140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Тема56</vt:lpstr>
      <vt:lpstr>“ Фотомистецтво “</vt:lpstr>
      <vt:lpstr>Асоціативний кущ.</vt:lpstr>
      <vt:lpstr>Фотографія -</vt:lpstr>
      <vt:lpstr>Види фото:</vt:lpstr>
      <vt:lpstr>Винахідники фотографії</vt:lpstr>
      <vt:lpstr>Слайд 6</vt:lpstr>
      <vt:lpstr>Анна Аткінс англійська ботанік і фотограф. Вважається першою жінкою-фотографом і авторкою першої книжки, ілюстрованої суто фотографіями</vt:lpstr>
      <vt:lpstr>Поміркуйте :</vt:lpstr>
      <vt:lpstr>Фотокореспонденти </vt:lpstr>
      <vt:lpstr>Фотомистецтво </vt:lpstr>
      <vt:lpstr>Поміркуйте, чому професія фотожурналіста входить в 10 найнебезпечніших ?</vt:lpstr>
      <vt:lpstr>Художня фотографія - </vt:lpstr>
      <vt:lpstr>Слайд 13</vt:lpstr>
      <vt:lpstr>"Я сподіваюся, що моя робота буде сприяти самовираженню в інших і стимулювати пошук краси і творчого азарту в величезному світі навколо нас "</vt:lpstr>
      <vt:lpstr>Слайд 15</vt:lpstr>
      <vt:lpstr>Альфре́д Костянти́нович Феде́цький - український фотограф польського походження, перший український оператор хронікально-документальних фільмів.</vt:lpstr>
      <vt:lpstr>До якого виду мистецтва належить фотографія ?</vt:lpstr>
      <vt:lpstr>пригадайте засоби виразності, які характерні для  живопису чи графіки, якими користуються,  на вашу думку,  і фотографи.</vt:lpstr>
      <vt:lpstr>Слайд 19</vt:lpstr>
      <vt:lpstr>Слайд 20</vt:lpstr>
      <vt:lpstr>Слайд 21</vt:lpstr>
      <vt:lpstr>Слайд 22</vt:lpstr>
      <vt:lpstr>Слайд 23</vt:lpstr>
      <vt:lpstr>Стиль в фотографії</vt:lpstr>
      <vt:lpstr>Напрями і стилі фотографії </vt:lpstr>
      <vt:lpstr>Види  та жанри фотографії </vt:lpstr>
      <vt:lpstr>Практичне завдання.</vt:lpstr>
      <vt:lpstr>Музеї </vt:lpstr>
      <vt:lpstr>Рефлексія</vt:lpstr>
      <vt:lpstr>Домашнє завдання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Види та жанри фотографій</dc:title>
  <dc:creator>таня</dc:creator>
  <cp:lastModifiedBy>таня</cp:lastModifiedBy>
  <cp:revision>63</cp:revision>
  <dcterms:created xsi:type="dcterms:W3CDTF">2018-03-28T18:17:20Z</dcterms:created>
  <dcterms:modified xsi:type="dcterms:W3CDTF">2018-03-30T14:49:58Z</dcterms:modified>
</cp:coreProperties>
</file>