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Lobster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obst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36e275f8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36e275f8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36e275f8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36e275f8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36e275f8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36e275f8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6e275f8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6e275f8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6e275f8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6e275f8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36e275f8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36e275f8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36e275f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36e275f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36e275f8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36e275f8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36e275f8e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36e275f8e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36e275f8e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36e275f8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36e275f8e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36e275f8e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://www.youtube.com/watch?v=pqP6SiJ3B1c" TargetMode="External"/><Relationship Id="rId5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dq06kvWqreI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://www.youtube.com/watch?v=HO7EiiblQe4" TargetMode="External"/><Relationship Id="rId6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w67jvQaRfjo" TargetMode="External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Pv2ix3p_XRY" TargetMode="External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935723" y="-4"/>
            <a:ext cx="5385276" cy="5032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Lobster"/>
              </a:rPr>
              <a:t>Дистанційне навчання</a:t>
            </a:r>
          </a:p>
        </p:txBody>
      </p:sp>
      <p:sp>
        <p:nvSpPr>
          <p:cNvPr id="56" name="Google Shape;56;p13"/>
          <p:cNvSpPr/>
          <p:nvPr/>
        </p:nvSpPr>
        <p:spPr>
          <a:xfrm>
            <a:off x="525038" y="3835399"/>
            <a:ext cx="8093915" cy="124234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Lobster"/>
              </a:rPr>
              <a:t>Народні інструменти та іграшки</a:t>
            </a:r>
            <a:b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Lobster"/>
              </a:rPr>
            </a:br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Lobster"/>
              </a:rPr>
              <a:t>1 клас Урок№28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0" y="105925"/>
            <a:ext cx="7371861" cy="7792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1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00"/>
                </a:solidFill>
                <a:latin typeface="Arial"/>
              </a:rPr>
              <a:t>Який настрій може передати музика?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878450" y="49375"/>
            <a:ext cx="7002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/>
              <a:t>Відгадайте назви музичний інструментів та випишіть їх</a:t>
            </a:r>
            <a:endParaRPr b="1" i="1" sz="1800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5800725" y="622075"/>
            <a:ext cx="3031500" cy="44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/>
              <a:t>Ф А Р А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uk" sz="2400"/>
              <a:t>Т А Г І Р А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uk" sz="2400"/>
              <a:t>С А Б О Н А К Т Р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uk" sz="2400"/>
              <a:t>Н О Ф К С А С О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uk" sz="2400"/>
              <a:t>А К П С К Р И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uk" sz="2400"/>
              <a:t>Р А Б А Н А Б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uk" sz="2400"/>
              <a:t>Т Е Н Л А К Р</a:t>
            </a:r>
            <a:endParaRPr b="1" sz="24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3276"/>
            <a:ext cx="5458725" cy="464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5182200" y="3510400"/>
            <a:ext cx="3961800" cy="572700"/>
          </a:xfrm>
          <a:prstGeom prst="rect">
            <a:avLst/>
          </a:prstGeom>
          <a:solidFill>
            <a:srgbClr val="FF00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Йоганн Себастьян Бах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4678513" y="4221250"/>
            <a:ext cx="4465500" cy="7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2400"/>
              <a:t>Німецький композитор, автор більше 1000 творів</a:t>
            </a:r>
            <a:endParaRPr sz="2400"/>
          </a:p>
        </p:txBody>
      </p:sp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-24517" l="-24517" r="0" t="0"/>
          <a:stretch/>
        </p:blipFill>
        <p:spPr>
          <a:xfrm>
            <a:off x="5232363" y="158325"/>
            <a:ext cx="3357775" cy="4062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Теоретична частина тут: https://anastasiaartway.blogspot.com/2017/10/blog-post_5.html + ноти&#10;Йоганн Себастьян Бах — німецький композитор, один із творців світової музичної класики, вважається одним із найвидатніших композиторів світу. За своє життя Бах написав понад 1000 творів, більшість з яких чула хоча б раз кожна людина! Серед цих творів - зразок творчості для дітей під назвою &quot;Волинка&quot;." id="77" name="Google Shape;77;p16" title="Й.С. Бах - Волинка / Волынка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900" y="243675"/>
            <a:ext cx="4355633" cy="32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322901" y="3620625"/>
            <a:ext cx="4355627" cy="4624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Arial"/>
              </a:rPr>
              <a:t>Й. С. Бах "Гра на волинці"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3398700" cy="45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/>
              <a:t>Народну музику часто супроводжують музичні інструменти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/>
              <a:t>В Україні волинку називають “дуда”, або “коза”</a:t>
            </a:r>
            <a:endParaRPr b="1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0419" y="0"/>
            <a:ext cx="5433600" cy="5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/>
              <a:t>Шотландська волинка</a:t>
            </a:r>
            <a:endParaRPr b="1"/>
          </a:p>
        </p:txBody>
      </p:sp>
      <p:pic>
        <p:nvPicPr>
          <p:cNvPr descr="Запис в приватному музеї Гуцульщини Кумлика Романа Петровича (1948-2014) Записано 2002 р.&#10;Грає і розповідає Кумлик Р.П." id="90" name="Google Shape;90;p18" title="Із музею Кумлика Романа Петровича: коза (дуда, волинка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14500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Эпическое исполнение AC/DC, KISS, Europe, Dire Straits на волынках Оркестром Волынщиков Москвы под управлением Артемия Воробьева на ВДНХ 10.07.2015г. &#10;http://www.pipeband.ru&#10;Оркестр Волынщиков Москвы – Moscow &amp; District Pipe Band. Первый профессиональный оркестр шотландских волынок и барабанов в России. Элитный коллектив, который одним своим появлением способен придать любому мероприятию высокий статус, уровень премиум-класса.&#10;Оркестр шотландских волынок и барабанов уже сегодня является неотъемлемой частью торжественных церемоний и событий не только в Шотландии, но и во многих странах мира. Этот вид музыкального искусства стоит расценивать скорее как одну из разновидностей парадных духовых оркестров, нежели определять его по национальному признаку. Шотландская волынка с многовековой историей до сих пор не утратила своей актуальности, в настоящее время традиционная музыка Шотландии в исполнении оркестра волынщиков пользуется большим спросом. Время и развитие культуры не стоят на месте, в этой связи всё чаще на шотландских волынках начинают исполнять народную и современную музыку разных регионов мира. Мы первые делаем это в России!&#10;1) KISS- I was made for loving you&#10;2) Europe- The final countdown&#10;3) AC/DC- Thunderstruck&#10;4) Dire Straits- Money for nothing﻿" id="91" name="Google Shape;91;p18" title="Hard-Rock на волынках. AC/DC, KISS, Europe, Dire Straits.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7145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>
            <a:off x="4682450" y="663300"/>
            <a:ext cx="4260309" cy="2931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"/>
              </a:rPr>
              <a:t>Українська дуда (коза)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1699200" y="0"/>
            <a:ext cx="564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    </a:t>
            </a: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Кожен народ має свої інструменти,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а їх походження вікову історію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7800"/>
            <a:ext cx="9215450" cy="42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Автор: Рябєва О.О&#10;Відео підготовлено з метою ознайомлення дітей з звичаями і традиціями українського народу.&#10;Відео є у вільному доступі для завантаження та використання. Використання відео та його частин можливе будь-де за умови посилання на автора та джерело." id="103" name="Google Shape;103;p20" title="Українська народна іграшка та українські народні інструменти. Від свищика до трембіти.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42775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949100" y="0"/>
            <a:ext cx="691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Пригадайте пісню-веснянку “Вийди, вийди, сонечко”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descr="Відеоряд до української народної пісні &quot;Вийди, вийди, сонечко&quot; - мінус зі словами.&#10;Плюс: https://www.youtube.com/watch?v=GX-AE07bDe4&#10;Мінус: https://www.youtube.com/watch?v=XXtDo29ohf0&amp;feature=youtu.be" id="109" name="Google Shape;109;p21" title="&quot;Вийди, вийди, сонечко&quot; - українська народна пісня - мінусовка зі словами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2050" y="572700"/>
            <a:ext cx="6094400" cy="4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2899650" y="0"/>
            <a:ext cx="334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Lobster"/>
                <a:ea typeface="Lobster"/>
                <a:cs typeface="Lobster"/>
                <a:sym typeface="Lobster"/>
              </a:rPr>
              <a:t>Домашнє завдання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572700"/>
            <a:ext cx="8520600" cy="42255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1. Опрацюйте матеріал презентації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uk" sz="2400"/>
              <a:t>2. Виконайте завдання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uk" sz="2400"/>
              <a:t>3. Намалюйте музичні інструменти про які згадували на уроці.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uk" sz="2400"/>
              <a:t>УСПІХІВ!!!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uk" sz="2400"/>
              <a:t>Вчитель Рубан-Оленіч Інна Іванівна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