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04.05.2020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70;&#1088;&#1095;&#1080;&#1082;\Downloads\&#1057;&#1082;&#1086;&#1090;&#1090;%20&#1044;&#1078;&#1086;&#1087;&#1083;&#1110;&#1085;,%20&#171;&#1056;&#1077;&#1075;&#1090;&#1072;&#1081;&#1084;&#187;.mp3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1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Музика на кіноекрані</a:t>
            </a:r>
            <a:endParaRPr lang="uk-UA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 smtClean="0"/>
              <a:t>Презентація до уроку музичного мистецтва у 5 класі</a:t>
            </a:r>
            <a:endParaRPr lang="uk-U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1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/>
          <a:lstStyle/>
          <a:p>
            <a:r>
              <a:rPr lang="uk-UA" b="0" dirty="0" smtClean="0"/>
              <a:t>Музика супроводжує людину все життя. Ви її чуєте, переглядаючи телевізійні передачі, фільми, мультфільми. Будь-яку сучасну кінострічку завжди супроводжує музика.</a:t>
            </a:r>
            <a:endParaRPr lang="uk-U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1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929066"/>
            <a:ext cx="8229600" cy="2571768"/>
          </a:xfrm>
        </p:spPr>
        <p:txBody>
          <a:bodyPr>
            <a:normAutofit/>
          </a:bodyPr>
          <a:lstStyle/>
          <a:p>
            <a:r>
              <a:rPr lang="ru-RU" sz="3600" b="0" dirty="0" err="1" smtClean="0"/>
              <a:t>Чимало</a:t>
            </a:r>
            <a:r>
              <a:rPr lang="ru-RU" sz="3600" b="0" dirty="0" smtClean="0"/>
              <a:t> </a:t>
            </a:r>
            <a:r>
              <a:rPr lang="ru-RU" sz="3600" b="0" dirty="0" err="1" smtClean="0"/>
              <a:t>відомих</a:t>
            </a:r>
            <a:r>
              <a:rPr lang="ru-RU" sz="3600" b="0" dirty="0" smtClean="0"/>
              <a:t> </a:t>
            </a:r>
            <a:r>
              <a:rPr lang="ru-RU" sz="3600" b="0" dirty="0" err="1" smtClean="0"/>
              <a:t>композиторів</a:t>
            </a:r>
            <a:r>
              <a:rPr lang="ru-RU" sz="3600" b="0" dirty="0" smtClean="0"/>
              <a:t> </a:t>
            </a:r>
            <a:r>
              <a:rPr lang="ru-RU" sz="3600" b="0" dirty="0" err="1" smtClean="0"/>
              <a:t>працювали</a:t>
            </a:r>
            <a:r>
              <a:rPr lang="ru-RU" sz="3600" b="0" dirty="0" smtClean="0"/>
              <a:t> в </a:t>
            </a:r>
            <a:r>
              <a:rPr lang="ru-RU" sz="3600" b="0" dirty="0" err="1" smtClean="0"/>
              <a:t>кіно</a:t>
            </a:r>
            <a:r>
              <a:rPr lang="ru-RU" sz="3600" b="0" dirty="0" smtClean="0"/>
              <a:t>: І. </a:t>
            </a:r>
            <a:r>
              <a:rPr lang="ru-RU" sz="3600" b="0" dirty="0" err="1" smtClean="0"/>
              <a:t>Дунаєвський</a:t>
            </a:r>
            <a:r>
              <a:rPr lang="ru-RU" sz="3600" b="0" dirty="0" smtClean="0"/>
              <a:t>, С. </a:t>
            </a:r>
            <a:r>
              <a:rPr lang="ru-RU" sz="3600" b="0" dirty="0" err="1" smtClean="0"/>
              <a:t>Прокоф’єв</a:t>
            </a:r>
            <a:r>
              <a:rPr lang="ru-RU" sz="3600" b="0" dirty="0" smtClean="0"/>
              <a:t>, М. Скорик, Є. </a:t>
            </a:r>
            <a:r>
              <a:rPr lang="ru-RU" sz="3600" b="0" dirty="0" err="1" smtClean="0"/>
              <a:t>Станкович</a:t>
            </a:r>
            <a:r>
              <a:rPr lang="ru-RU" sz="3600" b="0" dirty="0" smtClean="0"/>
              <a:t>, Д. Шостакович, А. </a:t>
            </a:r>
            <a:r>
              <a:rPr lang="ru-RU" sz="3600" b="0" dirty="0" err="1" smtClean="0"/>
              <a:t>Шнітке</a:t>
            </a:r>
            <a:r>
              <a:rPr lang="ru-RU" sz="3600" b="0" dirty="0" smtClean="0"/>
              <a:t> та </a:t>
            </a:r>
            <a:r>
              <a:rPr lang="ru-RU" sz="3600" b="0" dirty="0" err="1" smtClean="0"/>
              <a:t>ін</a:t>
            </a:r>
            <a:r>
              <a:rPr lang="ru-RU" sz="3600" b="0" dirty="0" smtClean="0"/>
              <a:t>.</a:t>
            </a:r>
            <a:endParaRPr lang="uk-UA" sz="3600" dirty="0"/>
          </a:p>
        </p:txBody>
      </p:sp>
      <p:sp>
        <p:nvSpPr>
          <p:cNvPr id="22530" name="AutoShape 2" descr="Дунаєвський Ісак Йосипович | Енциклопедія Сучасної Україн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2532" name="AutoShape 4" descr="Дунаєвський Ісак Йосипович | Енциклопедія Сучасної Україн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2534" name="AutoShape 6" descr="Дунаєвський Ісак Йосипович | Енциклопедія Сучасної Україн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7" name="Рисунок 6" descr="unnamed 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357166"/>
            <a:ext cx="2436984" cy="2928958"/>
          </a:xfrm>
          <a:prstGeom prst="rect">
            <a:avLst/>
          </a:prstGeom>
        </p:spPr>
      </p:pic>
      <p:pic>
        <p:nvPicPr>
          <p:cNvPr id="8" name="Рисунок 7" descr="Sergei_Prokofiev_circa_1918_over_Chair_Bai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57554" y="285728"/>
            <a:ext cx="2418588" cy="297980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00034" y="3357562"/>
            <a:ext cx="24288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І. </a:t>
            </a:r>
            <a:r>
              <a:rPr lang="ru-RU" dirty="0" err="1" smtClean="0"/>
              <a:t>Дунаєвський</a:t>
            </a:r>
            <a:endParaRPr lang="uk-UA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357554" y="3286124"/>
            <a:ext cx="24288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С. </a:t>
            </a:r>
            <a:r>
              <a:rPr lang="ru-RU" dirty="0" err="1" smtClean="0"/>
              <a:t>Прокоф’єв</a:t>
            </a:r>
            <a:endParaRPr lang="uk-UA" dirty="0"/>
          </a:p>
        </p:txBody>
      </p:sp>
      <p:pic>
        <p:nvPicPr>
          <p:cNvPr id="11" name="Рисунок 10" descr="unnamed (3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15074" y="285728"/>
            <a:ext cx="2214578" cy="2967535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6215074" y="3286124"/>
            <a:ext cx="2143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М. Скорик</a:t>
            </a:r>
            <a:endParaRPr lang="uk-U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1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357298"/>
            <a:ext cx="8229600" cy="5143536"/>
          </a:xfrm>
        </p:spPr>
        <p:txBody>
          <a:bodyPr>
            <a:noAutofit/>
          </a:bodyPr>
          <a:lstStyle/>
          <a:p>
            <a:r>
              <a:rPr lang="ru-RU" sz="2800" b="0" dirty="0" smtClean="0"/>
              <a:t>Коли </a:t>
            </a:r>
            <a:r>
              <a:rPr lang="ru-RU" sz="2800" b="0" dirty="0" err="1" smtClean="0"/>
              <a:t>кіно</a:t>
            </a:r>
            <a:r>
              <a:rPr lang="ru-RU" sz="2800" b="0" dirty="0" smtClean="0"/>
              <a:t> </a:t>
            </a:r>
            <a:r>
              <a:rPr lang="ru-RU" sz="2800" b="0" dirty="0" err="1" smtClean="0"/>
              <a:t>з’явилося</a:t>
            </a:r>
            <a:r>
              <a:rPr lang="ru-RU" sz="2800" b="0" dirty="0" smtClean="0"/>
              <a:t> на </a:t>
            </a:r>
            <a:r>
              <a:rPr lang="ru-RU" sz="2800" b="0" dirty="0" err="1" smtClean="0"/>
              <a:t>світ</a:t>
            </a:r>
            <a:r>
              <a:rPr lang="ru-RU" sz="2800" b="0" dirty="0" smtClean="0"/>
              <a:t>, </a:t>
            </a:r>
            <a:r>
              <a:rPr lang="ru-RU" sz="2800" b="0" dirty="0" err="1" smtClean="0"/>
              <a:t>воно</a:t>
            </a:r>
            <a:r>
              <a:rPr lang="ru-RU" sz="2800" b="0" dirty="0" smtClean="0"/>
              <a:t> </a:t>
            </a:r>
            <a:r>
              <a:rPr lang="ru-RU" sz="2800" b="0" dirty="0" err="1" smtClean="0"/>
              <a:t>було</a:t>
            </a:r>
            <a:r>
              <a:rPr lang="ru-RU" sz="2800" b="0" dirty="0" smtClean="0"/>
              <a:t> </a:t>
            </a:r>
            <a:r>
              <a:rPr lang="ru-RU" sz="2800" b="0" dirty="0" err="1" smtClean="0"/>
              <a:t>мов</a:t>
            </a:r>
            <a:r>
              <a:rPr lang="ru-RU" sz="2800" b="0" dirty="0" smtClean="0"/>
              <a:t> </a:t>
            </a:r>
            <a:r>
              <a:rPr lang="ru-RU" sz="2800" b="0" dirty="0" err="1" smtClean="0"/>
              <a:t>немовля</a:t>
            </a:r>
            <a:r>
              <a:rPr lang="ru-RU" sz="2800" b="0" dirty="0" smtClean="0"/>
              <a:t>, </a:t>
            </a:r>
            <a:r>
              <a:rPr lang="ru-RU" sz="2800" b="0" dirty="0" err="1" smtClean="0"/>
              <a:t>бо</a:t>
            </a:r>
            <a:r>
              <a:rPr lang="ru-RU" sz="2800" b="0" dirty="0" smtClean="0"/>
              <a:t> не </a:t>
            </a:r>
            <a:r>
              <a:rPr lang="ru-RU" sz="2800" b="0" dirty="0" err="1" smtClean="0"/>
              <a:t>вміло</a:t>
            </a:r>
            <a:r>
              <a:rPr lang="ru-RU" sz="2800" b="0" dirty="0" smtClean="0"/>
              <a:t> </a:t>
            </a:r>
            <a:r>
              <a:rPr lang="ru-RU" sz="2800" b="0" dirty="0" err="1" smtClean="0"/>
              <a:t>говорити</a:t>
            </a:r>
            <a:r>
              <a:rPr lang="ru-RU" sz="2800" b="0" dirty="0" smtClean="0"/>
              <a:t>. </a:t>
            </a:r>
            <a:r>
              <a:rPr lang="ru-RU" sz="2800" b="0" dirty="0" err="1" smtClean="0"/>
              <a:t>Дуже</a:t>
            </a:r>
            <a:r>
              <a:rPr lang="ru-RU" sz="2800" b="0" dirty="0" smtClean="0"/>
              <a:t> дивно: люди </a:t>
            </a:r>
            <a:r>
              <a:rPr lang="ru-RU" sz="2800" b="0" dirty="0" err="1" smtClean="0"/>
              <a:t>розмовляють</a:t>
            </a:r>
            <a:r>
              <a:rPr lang="ru-RU" sz="2800" b="0" dirty="0" smtClean="0"/>
              <a:t>, </a:t>
            </a:r>
            <a:r>
              <a:rPr lang="ru-RU" sz="2800" b="0" dirty="0" err="1" smtClean="0"/>
              <a:t>рухаються</a:t>
            </a:r>
            <a:r>
              <a:rPr lang="ru-RU" sz="2800" b="0" dirty="0" smtClean="0"/>
              <a:t>, </a:t>
            </a:r>
            <a:r>
              <a:rPr lang="ru-RU" sz="2800" b="0" dirty="0" err="1" smtClean="0"/>
              <a:t>вітер</a:t>
            </a:r>
            <a:r>
              <a:rPr lang="ru-RU" sz="2800" b="0" dirty="0" smtClean="0"/>
              <a:t> </a:t>
            </a:r>
            <a:r>
              <a:rPr lang="ru-RU" sz="2800" b="0" dirty="0" err="1" smtClean="0"/>
              <a:t>розкачує</a:t>
            </a:r>
            <a:r>
              <a:rPr lang="ru-RU" sz="2800" b="0" dirty="0" smtClean="0"/>
              <a:t> дерева, </a:t>
            </a:r>
            <a:r>
              <a:rPr lang="ru-RU" sz="2800" b="0" dirty="0" err="1" smtClean="0"/>
              <a:t>але</a:t>
            </a:r>
            <a:r>
              <a:rPr lang="ru-RU" sz="2800" b="0" dirty="0" smtClean="0"/>
              <a:t> </a:t>
            </a:r>
            <a:r>
              <a:rPr lang="ru-RU" sz="2800" b="0" dirty="0" err="1" smtClean="0"/>
              <a:t>нічого</a:t>
            </a:r>
            <a:r>
              <a:rPr lang="ru-RU" sz="2800" b="0" dirty="0" smtClean="0"/>
              <a:t> </a:t>
            </a:r>
            <a:r>
              <a:rPr lang="ru-RU" sz="2800" b="0" dirty="0" err="1" smtClean="0"/>
              <a:t>нечутно</a:t>
            </a:r>
            <a:r>
              <a:rPr lang="ru-RU" sz="2800" b="0" dirty="0" smtClean="0"/>
              <a:t>. </a:t>
            </a:r>
            <a:r>
              <a:rPr lang="ru-RU" sz="2800" b="0" dirty="0" err="1" smtClean="0"/>
              <a:t>Що</a:t>
            </a:r>
            <a:r>
              <a:rPr lang="ru-RU" sz="2800" b="0" dirty="0" smtClean="0"/>
              <a:t> </a:t>
            </a:r>
            <a:r>
              <a:rPr lang="ru-RU" sz="2800" b="0" dirty="0" err="1" smtClean="0"/>
              <a:t>робити</a:t>
            </a:r>
            <a:r>
              <a:rPr lang="ru-RU" sz="2800" b="0" dirty="0" smtClean="0"/>
              <a:t>? </a:t>
            </a:r>
            <a:r>
              <a:rPr lang="ru-RU" sz="2800" b="0" dirty="0" err="1" smtClean="0"/>
              <a:t>Вирішили</a:t>
            </a:r>
            <a:r>
              <a:rPr lang="ru-RU" sz="2800" b="0" dirty="0" smtClean="0"/>
              <a:t> </a:t>
            </a:r>
            <a:r>
              <a:rPr lang="ru-RU" sz="2800" b="0" dirty="0" err="1" smtClean="0"/>
              <a:t>поставити</a:t>
            </a:r>
            <a:r>
              <a:rPr lang="ru-RU" sz="2800" b="0" dirty="0" smtClean="0"/>
              <a:t> </a:t>
            </a:r>
            <a:r>
              <a:rPr lang="ru-RU" sz="2800" b="0" dirty="0" err="1" smtClean="0"/>
              <a:t>музичний</a:t>
            </a:r>
            <a:r>
              <a:rPr lang="ru-RU" sz="2800" b="0" dirty="0" smtClean="0"/>
              <a:t> </a:t>
            </a:r>
            <a:r>
              <a:rPr lang="ru-RU" sz="2800" b="0" dirty="0" err="1" smtClean="0"/>
              <a:t>інструмент</a:t>
            </a:r>
            <a:r>
              <a:rPr lang="ru-RU" sz="2800" b="0" dirty="0" smtClean="0"/>
              <a:t> </a:t>
            </a:r>
            <a:r>
              <a:rPr lang="ru-RU" sz="2800" b="0" dirty="0" err="1" smtClean="0"/>
              <a:t>і</a:t>
            </a:r>
            <a:r>
              <a:rPr lang="ru-RU" sz="2800" b="0" dirty="0" smtClean="0"/>
              <a:t> </a:t>
            </a:r>
            <a:r>
              <a:rPr lang="ru-RU" sz="2800" b="0" dirty="0" err="1" smtClean="0"/>
              <a:t>посадити</a:t>
            </a:r>
            <a:r>
              <a:rPr lang="ru-RU" sz="2800" b="0" dirty="0" smtClean="0"/>
              <a:t> </a:t>
            </a:r>
            <a:r>
              <a:rPr lang="ru-RU" sz="2800" b="0" dirty="0" err="1" smtClean="0"/>
              <a:t>людину</a:t>
            </a:r>
            <a:r>
              <a:rPr lang="ru-RU" sz="2800" b="0" dirty="0" smtClean="0"/>
              <a:t>, яка буде «</a:t>
            </a:r>
            <a:r>
              <a:rPr lang="ru-RU" sz="2800" b="0" dirty="0" err="1" smtClean="0"/>
              <a:t>озвучувати</a:t>
            </a:r>
            <a:r>
              <a:rPr lang="ru-RU" sz="2800" b="0" dirty="0" smtClean="0"/>
              <a:t>» </a:t>
            </a:r>
            <a:r>
              <a:rPr lang="ru-RU" sz="2800" b="0" dirty="0" err="1" smtClean="0"/>
              <a:t>фільм</a:t>
            </a:r>
            <a:r>
              <a:rPr lang="ru-RU" sz="2800" b="0" dirty="0" smtClean="0"/>
              <a:t>. Людину, </a:t>
            </a:r>
            <a:r>
              <a:rPr lang="ru-RU" sz="2800" b="0" dirty="0" err="1" smtClean="0"/>
              <a:t>котра</a:t>
            </a:r>
            <a:r>
              <a:rPr lang="ru-RU" sz="2800" b="0" dirty="0" smtClean="0"/>
              <a:t> </a:t>
            </a:r>
            <a:r>
              <a:rPr lang="ru-RU" sz="2800" b="0" dirty="0" err="1" smtClean="0"/>
              <a:t>грала</a:t>
            </a:r>
            <a:r>
              <a:rPr lang="ru-RU" sz="2800" b="0" dirty="0" smtClean="0"/>
              <a:t> на </a:t>
            </a:r>
            <a:r>
              <a:rPr lang="ru-RU" sz="2800" b="0" dirty="0" err="1" smtClean="0"/>
              <a:t>музичному</a:t>
            </a:r>
            <a:r>
              <a:rPr lang="ru-RU" sz="2800" b="0" dirty="0" smtClean="0"/>
              <a:t> </a:t>
            </a:r>
            <a:r>
              <a:rPr lang="ru-RU" sz="2800" b="0" dirty="0" err="1" smtClean="0"/>
              <a:t>інструменті</a:t>
            </a:r>
            <a:r>
              <a:rPr lang="ru-RU" sz="2800" b="0" dirty="0" smtClean="0"/>
              <a:t>, назвали тапером (</a:t>
            </a:r>
            <a:r>
              <a:rPr lang="ru-RU" sz="2800" b="0" dirty="0" err="1" smtClean="0"/>
              <a:t>від</a:t>
            </a:r>
            <a:r>
              <a:rPr lang="ru-RU" sz="2800" b="0" dirty="0" smtClean="0"/>
              <a:t> </a:t>
            </a:r>
            <a:r>
              <a:rPr lang="ru-RU" sz="2800" b="0" dirty="0" err="1" smtClean="0"/>
              <a:t>французького</a:t>
            </a:r>
            <a:r>
              <a:rPr lang="ru-RU" sz="2800" b="0" dirty="0" smtClean="0"/>
              <a:t> — «</a:t>
            </a:r>
            <a:r>
              <a:rPr lang="ru-RU" sz="2800" b="0" dirty="0" err="1" smtClean="0"/>
              <a:t>стукати</a:t>
            </a:r>
            <a:r>
              <a:rPr lang="ru-RU" sz="2800" b="0" dirty="0" smtClean="0"/>
              <a:t>», «</a:t>
            </a:r>
            <a:r>
              <a:rPr lang="ru-RU" sz="2800" b="0" dirty="0" err="1" smtClean="0"/>
              <a:t>ударяти</a:t>
            </a:r>
            <a:r>
              <a:rPr lang="ru-RU" sz="2800" b="0" dirty="0" smtClean="0"/>
              <a:t>»). </a:t>
            </a:r>
            <a:r>
              <a:rPr lang="ru-RU" sz="2800" b="0" dirty="0" err="1" smtClean="0"/>
              <a:t>Саме</a:t>
            </a:r>
            <a:r>
              <a:rPr lang="ru-RU" sz="2800" b="0" dirty="0" smtClean="0"/>
              <a:t> </a:t>
            </a:r>
            <a:r>
              <a:rPr lang="ru-RU" sz="2800" b="0" dirty="0" err="1" smtClean="0"/>
              <a:t>музика</a:t>
            </a:r>
            <a:r>
              <a:rPr lang="ru-RU" sz="2800" b="0" dirty="0" smtClean="0"/>
              <a:t>, </a:t>
            </a:r>
            <a:r>
              <a:rPr lang="ru-RU" sz="2800" b="0" dirty="0" err="1" smtClean="0"/>
              <a:t>оживляючи</a:t>
            </a:r>
            <a:r>
              <a:rPr lang="ru-RU" sz="2800" b="0" dirty="0" smtClean="0"/>
              <a:t> «</a:t>
            </a:r>
            <a:r>
              <a:rPr lang="ru-RU" sz="2800" b="0" dirty="0" err="1" smtClean="0"/>
              <a:t>картини</a:t>
            </a:r>
            <a:r>
              <a:rPr lang="ru-RU" sz="2800" b="0" dirty="0" smtClean="0"/>
              <a:t>, </a:t>
            </a:r>
            <a:r>
              <a:rPr lang="ru-RU" sz="2800" b="0" dirty="0" err="1" smtClean="0"/>
              <a:t>що</a:t>
            </a:r>
            <a:r>
              <a:rPr lang="ru-RU" sz="2800" b="0" dirty="0" smtClean="0"/>
              <a:t> </a:t>
            </a:r>
            <a:r>
              <a:rPr lang="ru-RU" sz="2800" b="0" dirty="0" err="1" smtClean="0"/>
              <a:t>рухались</a:t>
            </a:r>
            <a:r>
              <a:rPr lang="ru-RU" sz="2800" b="0" dirty="0" smtClean="0"/>
              <a:t>», </a:t>
            </a:r>
            <a:r>
              <a:rPr lang="ru-RU" sz="2800" b="0" dirty="0" err="1" smtClean="0"/>
              <a:t>допомагала</a:t>
            </a:r>
            <a:r>
              <a:rPr lang="ru-RU" sz="2800" b="0" dirty="0" smtClean="0"/>
              <a:t> </a:t>
            </a:r>
            <a:r>
              <a:rPr lang="ru-RU" sz="2800" b="0" dirty="0" err="1" smtClean="0"/>
              <a:t>яскравіше</a:t>
            </a:r>
            <a:r>
              <a:rPr lang="ru-RU" sz="2800" b="0" dirty="0" smtClean="0"/>
              <a:t>, </a:t>
            </a:r>
            <a:r>
              <a:rPr lang="ru-RU" sz="2800" b="0" dirty="0" err="1" smtClean="0"/>
              <a:t>глибше</a:t>
            </a:r>
            <a:r>
              <a:rPr lang="ru-RU" sz="2800" b="0" dirty="0" smtClean="0"/>
              <a:t> </a:t>
            </a:r>
            <a:r>
              <a:rPr lang="ru-RU" sz="2800" b="0" dirty="0" err="1" smtClean="0"/>
              <a:t>переживати</a:t>
            </a:r>
            <a:r>
              <a:rPr lang="ru-RU" sz="2800" b="0" dirty="0" smtClean="0"/>
              <a:t> </a:t>
            </a:r>
            <a:r>
              <a:rPr lang="ru-RU" sz="2800" b="0" dirty="0" err="1" smtClean="0"/>
              <a:t>зміст</a:t>
            </a:r>
            <a:r>
              <a:rPr lang="ru-RU" sz="2800" b="0" dirty="0" smtClean="0"/>
              <a:t> </a:t>
            </a:r>
            <a:r>
              <a:rPr lang="ru-RU" sz="2800" b="0" dirty="0" err="1" smtClean="0"/>
              <a:t>фільму</a:t>
            </a:r>
            <a:r>
              <a:rPr lang="ru-RU" sz="2800" b="0" dirty="0" smtClean="0"/>
              <a:t>.</a:t>
            </a:r>
            <a:endParaRPr lang="uk-UA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1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57158" y="1428736"/>
            <a:ext cx="550072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/>
              <a:t>Найчастіше німі фільми супроводжувала музика регтайму. Слово це означає «рваний» або «розірваний час</a:t>
            </a:r>
            <a:r>
              <a:rPr lang="uk-UA" sz="2800" dirty="0" smtClean="0"/>
              <a:t>». </a:t>
            </a:r>
            <a:r>
              <a:rPr lang="uk-UA" sz="2800" dirty="0" smtClean="0"/>
              <a:t>Це специфічний жанр імпровізаційного музикування, джерелом якого стала творчість піаністів, які використовували характерні ритмічні зрушення, «неправильні» акценти під час озвучування фільмів.</a:t>
            </a:r>
            <a:endParaRPr lang="uk-UA" sz="2800" dirty="0"/>
          </a:p>
        </p:txBody>
      </p:sp>
      <p:pic>
        <p:nvPicPr>
          <p:cNvPr id="4" name="Рисунок 3" descr="12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43636" y="1571612"/>
            <a:ext cx="2302944" cy="271464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1-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1571636"/>
          </a:xfrm>
        </p:spPr>
        <p:txBody>
          <a:bodyPr/>
          <a:lstStyle/>
          <a:p>
            <a:r>
              <a:rPr lang="uk-UA" dirty="0" smtClean="0"/>
              <a:t>Слухаємо:</a:t>
            </a:r>
            <a:endParaRPr lang="uk-UA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2071678"/>
            <a:ext cx="8229600" cy="4237682"/>
          </a:xfrm>
        </p:spPr>
        <p:txBody>
          <a:bodyPr/>
          <a:lstStyle/>
          <a:p>
            <a:r>
              <a:rPr lang="uk-UA" dirty="0" smtClean="0"/>
              <a:t>Скотт </a:t>
            </a:r>
            <a:r>
              <a:rPr lang="uk-UA" dirty="0" err="1" smtClean="0"/>
              <a:t>Джоплін</a:t>
            </a:r>
            <a:r>
              <a:rPr lang="uk-UA" dirty="0" smtClean="0"/>
              <a:t>, «Регтайм</a:t>
            </a:r>
            <a:r>
              <a:rPr lang="uk-UA" dirty="0" smtClean="0"/>
              <a:t>»</a:t>
            </a:r>
          </a:p>
          <a:p>
            <a:pPr lvl="1"/>
            <a:r>
              <a:rPr lang="ru-RU" dirty="0" err="1" smtClean="0"/>
              <a:t>Що</a:t>
            </a:r>
            <a:r>
              <a:rPr lang="ru-RU" dirty="0" smtClean="0"/>
              <a:t> вас </a:t>
            </a:r>
            <a:r>
              <a:rPr lang="ru-RU" dirty="0" err="1" smtClean="0"/>
              <a:t>вражає</a:t>
            </a:r>
            <a:r>
              <a:rPr lang="ru-RU" dirty="0" smtClean="0"/>
              <a:t> у </a:t>
            </a:r>
            <a:r>
              <a:rPr lang="ru-RU" dirty="0" err="1" smtClean="0"/>
              <a:t>прослуханій</a:t>
            </a:r>
            <a:r>
              <a:rPr lang="ru-RU" dirty="0" smtClean="0"/>
              <a:t> </a:t>
            </a:r>
            <a:r>
              <a:rPr lang="ru-RU" dirty="0" err="1" smtClean="0"/>
              <a:t>музиці</a:t>
            </a:r>
            <a:r>
              <a:rPr lang="ru-RU" dirty="0" smtClean="0"/>
              <a:t>? </a:t>
            </a:r>
            <a:endParaRPr lang="ru-RU" dirty="0" smtClean="0"/>
          </a:p>
          <a:p>
            <a:pPr lvl="1"/>
            <a:r>
              <a:rPr lang="ru-RU" dirty="0" smtClean="0"/>
              <a:t>Простукайте </a:t>
            </a:r>
            <a:r>
              <a:rPr lang="ru-RU" dirty="0" err="1" smtClean="0"/>
              <a:t>і</a:t>
            </a:r>
            <a:r>
              <a:rPr lang="ru-RU" dirty="0" smtClean="0"/>
              <a:t> охарактеризуйте </a:t>
            </a:r>
            <a:r>
              <a:rPr lang="ru-RU" dirty="0" err="1" smtClean="0"/>
              <a:t>її</a:t>
            </a:r>
            <a:r>
              <a:rPr lang="ru-RU" dirty="0" smtClean="0"/>
              <a:t> ритм.</a:t>
            </a:r>
            <a:endParaRPr lang="uk-UA" dirty="0"/>
          </a:p>
        </p:txBody>
      </p:sp>
      <p:pic>
        <p:nvPicPr>
          <p:cNvPr id="5" name="Рисунок 4" descr="12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7224" y="4572008"/>
            <a:ext cx="7553574" cy="1643074"/>
          </a:xfrm>
          <a:prstGeom prst="rect">
            <a:avLst/>
          </a:prstGeom>
        </p:spPr>
      </p:pic>
      <p:pic>
        <p:nvPicPr>
          <p:cNvPr id="6" name="Скотт Джоплін, «Регтайм»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1214414" y="3714752"/>
            <a:ext cx="642942" cy="6429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96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1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12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2910" y="571480"/>
            <a:ext cx="7858180" cy="333307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42910" y="4071942"/>
            <a:ext cx="785818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 smtClean="0"/>
              <a:t>Уявіть</a:t>
            </a:r>
            <a:r>
              <a:rPr lang="ru-RU" sz="2800" dirty="0" smtClean="0"/>
              <a:t>, </a:t>
            </a:r>
            <a:r>
              <a:rPr lang="ru-RU" sz="2800" dirty="0" err="1" smtClean="0"/>
              <a:t>що</a:t>
            </a:r>
            <a:r>
              <a:rPr lang="ru-RU" sz="2800" dirty="0" smtClean="0"/>
              <a:t> вас запросили </a:t>
            </a:r>
            <a:r>
              <a:rPr lang="ru-RU" sz="2800" dirty="0" err="1" smtClean="0"/>
              <a:t>взяти</a:t>
            </a:r>
            <a:r>
              <a:rPr lang="ru-RU" sz="2800" dirty="0" smtClean="0"/>
              <a:t> участь в </a:t>
            </a:r>
            <a:r>
              <a:rPr lang="ru-RU" sz="2800" dirty="0" err="1" smtClean="0"/>
              <a:t>озвучуванні</a:t>
            </a:r>
            <a:r>
              <a:rPr lang="ru-RU" sz="2800" dirty="0" smtClean="0"/>
              <a:t> </a:t>
            </a:r>
            <a:r>
              <a:rPr lang="ru-RU" sz="2800" dirty="0" err="1" smtClean="0"/>
              <a:t>популярних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кінофільмів</a:t>
            </a:r>
            <a:r>
              <a:rPr lang="ru-RU" sz="2800" dirty="0" smtClean="0"/>
              <a:t>, </a:t>
            </a:r>
            <a:r>
              <a:rPr lang="ru-RU" sz="2800" dirty="0" err="1" smtClean="0"/>
              <a:t>представлених</a:t>
            </a:r>
            <a:r>
              <a:rPr lang="ru-RU" sz="2800" dirty="0" smtClean="0"/>
              <a:t> на </a:t>
            </a:r>
            <a:r>
              <a:rPr lang="ru-RU" sz="2800" dirty="0" err="1" smtClean="0"/>
              <a:t>афішах</a:t>
            </a:r>
            <a:r>
              <a:rPr lang="ru-RU" sz="2800" dirty="0" smtClean="0"/>
              <a:t>. Яку </a:t>
            </a:r>
            <a:r>
              <a:rPr lang="ru-RU" sz="2800" dirty="0" err="1" smtClean="0"/>
              <a:t>музику</a:t>
            </a:r>
            <a:r>
              <a:rPr lang="ru-RU" sz="2800" dirty="0" smtClean="0"/>
              <a:t> </a:t>
            </a:r>
            <a:r>
              <a:rPr lang="ru-RU" sz="2800" dirty="0" err="1" smtClean="0"/>
              <a:t>ви</a:t>
            </a:r>
            <a:r>
              <a:rPr lang="ru-RU" sz="2800" dirty="0" smtClean="0"/>
              <a:t> б </a:t>
            </a:r>
            <a:r>
              <a:rPr lang="ru-RU" sz="2800" dirty="0" err="1" smtClean="0"/>
              <a:t>запропонували</a:t>
            </a:r>
            <a:r>
              <a:rPr lang="ru-RU" sz="2800" dirty="0" smtClean="0"/>
              <a:t>? </a:t>
            </a:r>
            <a:r>
              <a:rPr lang="ru-RU" sz="2800" dirty="0" err="1" smtClean="0"/>
              <a:t>Поясніть</a:t>
            </a:r>
            <a:r>
              <a:rPr lang="ru-RU" sz="2800" dirty="0" smtClean="0"/>
              <a:t> </a:t>
            </a:r>
            <a:r>
              <a:rPr lang="ru-RU" sz="2800" dirty="0" err="1" smtClean="0"/>
              <a:t>свій</a:t>
            </a:r>
            <a:r>
              <a:rPr lang="ru-RU" sz="2800" dirty="0" smtClean="0"/>
              <a:t> </a:t>
            </a:r>
            <a:r>
              <a:rPr lang="ru-RU" sz="2800" dirty="0" err="1" smtClean="0"/>
              <a:t>вибір</a:t>
            </a:r>
            <a:r>
              <a:rPr lang="ru-RU" sz="2800" dirty="0" smtClean="0"/>
              <a:t>.</a:t>
            </a:r>
            <a:endParaRPr lang="uk-UA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1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142984"/>
            <a:ext cx="8229600" cy="1214446"/>
          </a:xfrm>
        </p:spPr>
        <p:txBody>
          <a:bodyPr/>
          <a:lstStyle/>
          <a:p>
            <a:r>
              <a:rPr lang="uk-UA" dirty="0" smtClean="0"/>
              <a:t>Співаємо:</a:t>
            </a:r>
            <a:endParaRPr lang="uk-UA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2285992"/>
            <a:ext cx="8229600" cy="4023368"/>
          </a:xfrm>
        </p:spPr>
        <p:txBody>
          <a:bodyPr/>
          <a:lstStyle/>
          <a:p>
            <a:r>
              <a:rPr lang="uk-UA" dirty="0" smtClean="0"/>
              <a:t>Л.</a:t>
            </a:r>
            <a:r>
              <a:rPr lang="uk-UA" dirty="0" err="1" smtClean="0"/>
              <a:t>Стельмащук</a:t>
            </a:r>
            <a:r>
              <a:rPr lang="uk-UA" dirty="0" smtClean="0"/>
              <a:t> «Український віночок», вірші І.</a:t>
            </a:r>
            <a:r>
              <a:rPr lang="uk-UA" dirty="0" err="1" smtClean="0"/>
              <a:t>Голяш</a:t>
            </a:r>
            <a:endParaRPr lang="uk-UA" dirty="0"/>
          </a:p>
        </p:txBody>
      </p:sp>
      <p:pic>
        <p:nvPicPr>
          <p:cNvPr id="17410" name="Picture 2" descr="Український віночок - правильно обираємо стильну прикрасу .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7422" y="3857628"/>
            <a:ext cx="4414290" cy="22145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1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285860"/>
            <a:ext cx="8229600" cy="857256"/>
          </a:xfrm>
        </p:spPr>
        <p:txBody>
          <a:bodyPr/>
          <a:lstStyle/>
          <a:p>
            <a:r>
              <a:rPr lang="uk-UA" dirty="0" smtClean="0"/>
              <a:t>Підсумок:</a:t>
            </a:r>
            <a:endParaRPr lang="uk-UA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4094806"/>
          </a:xfrm>
        </p:spPr>
        <p:txBody>
          <a:bodyPr/>
          <a:lstStyle/>
          <a:p>
            <a:r>
              <a:rPr lang="uk-UA" dirty="0" smtClean="0"/>
              <a:t>Які </a:t>
            </a:r>
            <a:r>
              <a:rPr lang="uk-UA" dirty="0" smtClean="0"/>
              <a:t>відомі композитори створювали музику до кіно?</a:t>
            </a:r>
          </a:p>
          <a:p>
            <a:r>
              <a:rPr lang="uk-UA" dirty="0" smtClean="0"/>
              <a:t>Яку </a:t>
            </a:r>
            <a:r>
              <a:rPr lang="uk-UA" dirty="0" smtClean="0"/>
              <a:t>роль відіграє музика в кіномистецтві?</a:t>
            </a:r>
          </a:p>
          <a:p>
            <a:r>
              <a:rPr lang="uk-UA" dirty="0" smtClean="0"/>
              <a:t>Уяви</a:t>
            </a:r>
            <a:r>
              <a:rPr lang="uk-UA" dirty="0" smtClean="0"/>
              <a:t>, що з </a:t>
            </a:r>
            <a:r>
              <a:rPr lang="uk-UA" dirty="0" err="1" smtClean="0"/>
              <a:t>кіно-</a:t>
            </a:r>
            <a:r>
              <a:rPr lang="uk-UA" dirty="0" smtClean="0"/>
              <a:t> та мультфільмів зникла музика. Що відбудеться?</a:t>
            </a:r>
          </a:p>
          <a:p>
            <a:r>
              <a:rPr lang="uk-UA" dirty="0" smtClean="0"/>
              <a:t>Подумай</a:t>
            </a:r>
            <a:r>
              <a:rPr lang="uk-UA" dirty="0" smtClean="0"/>
              <a:t>, фільм на яку тему можна озвучити піснею «Український віночок»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1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28662" y="1500174"/>
            <a:ext cx="7086600" cy="1643074"/>
          </a:xfrm>
        </p:spPr>
        <p:txBody>
          <a:bodyPr/>
          <a:lstStyle/>
          <a:p>
            <a:r>
              <a:rPr lang="uk-UA" dirty="0" smtClean="0"/>
              <a:t>Дякую за увагу!</a:t>
            </a:r>
            <a:endParaRPr lang="uk-UA" dirty="0"/>
          </a:p>
        </p:txBody>
      </p:sp>
      <p:pic>
        <p:nvPicPr>
          <p:cNvPr id="6" name="Рисунок 5" descr="_005_yapfiles.ru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00430" y="3714752"/>
            <a:ext cx="5072098" cy="2654758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26</TotalTime>
  <Words>314</Words>
  <Application>Microsoft Office PowerPoint</Application>
  <PresentationFormat>Экран (4:3)</PresentationFormat>
  <Paragraphs>22</Paragraphs>
  <Slides>10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Апекс</vt:lpstr>
      <vt:lpstr>Музика на кіноекрані</vt:lpstr>
      <vt:lpstr>Музика супроводжує людину все життя. Ви її чуєте, переглядаючи телевізійні передачі, фільми, мультфільми. Будь-яку сучасну кінострічку завжди супроводжує музика.</vt:lpstr>
      <vt:lpstr>Чимало відомих композиторів працювали в кіно: І. Дунаєвський, С. Прокоф’єв, М. Скорик, Є. Станкович, Д. Шостакович, А. Шнітке та ін.</vt:lpstr>
      <vt:lpstr>Коли кіно з’явилося на світ, воно було мов немовля, бо не вміло говорити. Дуже дивно: люди розмовляють, рухаються, вітер розкачує дерева, але нічого нечутно. Що робити? Вирішили поставити музичний інструмент і посадити людину, яка буде «озвучувати» фільм. Людину, котра грала на музичному інструменті, назвали тапером (від французького — «стукати», «ударяти»). Саме музика, оживляючи «картини, що рухались», допомагала яскравіше, глибше переживати зміст фільму.</vt:lpstr>
      <vt:lpstr>Слайд 5</vt:lpstr>
      <vt:lpstr>Слухаємо:</vt:lpstr>
      <vt:lpstr>Слайд 7</vt:lpstr>
      <vt:lpstr>Співаємо:</vt:lpstr>
      <vt:lpstr>Підсумок:</vt:lpstr>
      <vt:lpstr>Дякую за увагу!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Музика на кіноекрані</dc:title>
  <dc:creator>Юрчик</dc:creator>
  <cp:lastModifiedBy>Юрчик</cp:lastModifiedBy>
  <cp:revision>4</cp:revision>
  <dcterms:created xsi:type="dcterms:W3CDTF">2020-05-04T13:13:30Z</dcterms:created>
  <dcterms:modified xsi:type="dcterms:W3CDTF">2020-05-04T13:50:21Z</dcterms:modified>
</cp:coreProperties>
</file>