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‹№›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F5DB8-D434-DD49-8D2F-1DA6998B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724" y="1029730"/>
            <a:ext cx="9603275" cy="2085201"/>
          </a:xfrm>
        </p:spPr>
        <p:txBody>
          <a:bodyPr/>
          <a:lstStyle/>
          <a:p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Тема уроку: «Симфонія. Увертюра» </a:t>
            </a:r>
          </a:p>
        </p:txBody>
      </p:sp>
    </p:spTree>
    <p:extLst>
      <p:ext uri="{BB962C8B-B14F-4D97-AF65-F5344CB8AC3E}">
        <p14:creationId xmlns:p14="http://schemas.microsoft.com/office/powerpoint/2010/main" val="265364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1BA05-9A00-0640-B425-B337F50A3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204" y="673550"/>
            <a:ext cx="9603275" cy="1049235"/>
          </a:xfrm>
        </p:spPr>
        <p:txBody>
          <a:bodyPr/>
          <a:lstStyle/>
          <a:p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Пригадай! 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A9DE3AAB-E9E4-194D-BE5C-E7C039E1E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125" y="2052985"/>
            <a:ext cx="7231150" cy="38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53EF9939-72C1-264C-98D6-A4D453713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72641"/>
            <a:ext cx="9621052" cy="651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9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CC17002-6895-2C46-BBBA-800AABD91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06" y="83345"/>
            <a:ext cx="9882187" cy="594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44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697F0B1E-C464-A74A-9F8C-8C0EF70F7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05" y="0"/>
            <a:ext cx="10120314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39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2B17A309-92E4-9B47-9F78-C94DDCD22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609" y="86320"/>
            <a:ext cx="9298781" cy="66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1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2D3B939-3924-934C-9DF3-D1533B8DD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8" y="0"/>
            <a:ext cx="8973344" cy="67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63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C35315B3-3367-4449-8A5B-6EB2CE36E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3" y="0"/>
            <a:ext cx="9334499" cy="67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32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F90DE6B6-F635-514E-B492-B3D6CC0E5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48" y="119062"/>
            <a:ext cx="8826500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30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919A944D-8C5E-1E44-9BC3-834D55510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4" y="0"/>
            <a:ext cx="9013030" cy="675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41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4793B6D7-49C6-134C-ACA7-AA99CFFCE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624" y="65484"/>
            <a:ext cx="8540751" cy="672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92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BFC39582-0A3E-954B-BFD8-0A0408308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04" y="184547"/>
            <a:ext cx="11438191" cy="648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24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8092A1C-CB26-C64D-9AF2-B7C085A68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999" y="0"/>
            <a:ext cx="901700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19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365BE-B196-884A-865C-531916A5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516" y="1348807"/>
            <a:ext cx="9603275" cy="5160512"/>
          </a:xfrm>
        </p:spPr>
        <p:txBody>
          <a:bodyPr/>
          <a:lstStyle/>
          <a:p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                      Слухання музики </a:t>
            </a: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Йозеф гайдн</a:t>
            </a: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 « Прощальна симфонія ». </a:t>
            </a: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 « Симфонія 101» «годинник» </a:t>
            </a: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endParaRPr lang="uk-UA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74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FB503-8722-C34D-B830-78B30B95A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985" y="1262064"/>
            <a:ext cx="3739547" cy="1547810"/>
          </a:xfrm>
        </p:spPr>
        <p:txBody>
          <a:bodyPr/>
          <a:lstStyle/>
          <a:p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Творче завдання </a:t>
            </a:r>
          </a:p>
        </p:txBody>
      </p:sp>
    </p:spTree>
    <p:extLst>
      <p:ext uri="{BB962C8B-B14F-4D97-AF65-F5344CB8AC3E}">
        <p14:creationId xmlns:p14="http://schemas.microsoft.com/office/powerpoint/2010/main" val="1219329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82240F5E-06EE-A349-9AD7-A739D2A6A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107156"/>
            <a:ext cx="8902687" cy="656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83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75257C7E-1D4F-A845-9A1F-7943F51CB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6" y="153221"/>
            <a:ext cx="5768577" cy="655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97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12EEB-EC75-8B41-9CD6-0DE5A7305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954" y="1328394"/>
            <a:ext cx="9603275" cy="3005481"/>
          </a:xfrm>
        </p:spPr>
        <p:txBody>
          <a:bodyPr/>
          <a:lstStyle/>
          <a:p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Розучування пісні</a:t>
            </a: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br>
              <a:rPr lang="uk-UA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« скрипалик – цвіркунець »  </a:t>
            </a:r>
            <a:r>
              <a:rPr lang="uk-UA">
                <a:solidFill>
                  <a:schemeClr val="accent1">
                    <a:lumMod val="75000"/>
                  </a:schemeClr>
                </a:solidFill>
              </a:rPr>
              <a:t>муз. ВАСИЛЯ ПОПОВИЧА, СЛ. В. КЛЕНЦА</a:t>
            </a:r>
            <a:br>
              <a:rPr lang="uk-UA">
                <a:solidFill>
                  <a:schemeClr val="accent1">
                    <a:lumMod val="75000"/>
                  </a:schemeClr>
                </a:solidFill>
              </a:rPr>
            </a:br>
            <a:endParaRPr lang="uk-UA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275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4F6AF8-FCBB-B847-BC7B-7AFA49A0E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142" y="1316488"/>
            <a:ext cx="9603275" cy="1049235"/>
          </a:xfrm>
        </p:spPr>
        <p:txBody>
          <a:bodyPr/>
          <a:lstStyle/>
          <a:p>
            <a:r>
              <a:rPr lang="uk-UA" b="1">
                <a:solidFill>
                  <a:schemeClr val="accent1">
                    <a:lumMod val="75000"/>
                  </a:schemeClr>
                </a:solidFill>
              </a:rPr>
              <a:t>Дякую за увагу </a:t>
            </a:r>
          </a:p>
        </p:txBody>
      </p:sp>
    </p:spTree>
    <p:extLst>
      <p:ext uri="{BB962C8B-B14F-4D97-AF65-F5344CB8AC3E}">
        <p14:creationId xmlns:p14="http://schemas.microsoft.com/office/powerpoint/2010/main" val="1055072607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Широкий екран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0" baseType="lpstr">
      <vt:lpstr>Галерея</vt:lpstr>
      <vt:lpstr>Тема уроку: «Симфонія. Увертюра» </vt:lpstr>
      <vt:lpstr>Пригадай!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                   Слухання музики     Йозеф гайдн  « Прощальна симфонія ».   « Симфонія 101» «годинник»  </vt:lpstr>
      <vt:lpstr>Творче завдання </vt:lpstr>
      <vt:lpstr>Презентація PowerPoint</vt:lpstr>
      <vt:lpstr>Презентація PowerPoint</vt:lpstr>
      <vt:lpstr>Розучування пісні  « скрипалик – цвіркунець »  муз. ВАСИЛЯ ПОПОВИЧА, СЛ. В. КЛЕНЦА </vt:lpstr>
      <vt:lpstr>Дякую за увагу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«Симфонія. Увертюра» </dc:title>
  <dc:creator>380961191987</dc:creator>
  <cp:lastModifiedBy>380961191987</cp:lastModifiedBy>
  <cp:revision>8</cp:revision>
  <dcterms:created xsi:type="dcterms:W3CDTF">2020-03-30T17:32:09Z</dcterms:created>
  <dcterms:modified xsi:type="dcterms:W3CDTF">2020-11-28T13:24:12Z</dcterms:modified>
</cp:coreProperties>
</file>