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322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607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4300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6149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998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662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5067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7726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9073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3092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32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2A96D21-C8C8-459B-BFC6-18ACCF62B743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D4EA41-83F5-4DC0-B5C2-6F5737813EF4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3358910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Угорські мотиви.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9209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860580"/>
          </a:xfrm>
        </p:spPr>
        <p:txBody>
          <a:bodyPr/>
          <a:lstStyle/>
          <a:p>
            <a:r>
              <a:rPr lang="uk-UA"/>
              <a:t>1. Перейдіть за посиланням та перегляньте відео.</a:t>
            </a:r>
            <a:br>
              <a:rPr lang="uk-UA"/>
            </a:br>
            <a:r>
              <a:rPr lang="uk-UA"/>
              <a:t>2. Виконайте завдання вказане у відео.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5102942"/>
            <a:ext cx="10058400" cy="932098"/>
          </a:xfrm>
        </p:spPr>
        <p:txBody>
          <a:bodyPr/>
          <a:lstStyle/>
          <a:p>
            <a:r>
              <a:rPr lang="en-US"/>
              <a:t>https://www.youtube.com/watch?v=Fxc0QQT6LBs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577374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Century Gothic</vt:lpstr>
      <vt:lpstr>Савон</vt:lpstr>
      <vt:lpstr>Угорські мотиви.</vt:lpstr>
      <vt:lpstr>1. Перейдіть за посиланням та перегляньте відео. 2. Виконайте завдання вказане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Угорські мотиви.</dc:title>
  <dc:creator>HP</dc:creator>
  <cp:lastModifiedBy>HP</cp:lastModifiedBy>
  <cp:revision>1</cp:revision>
  <dcterms:created xsi:type="dcterms:W3CDTF">2022-04-07T15:07:23Z</dcterms:created>
  <dcterms:modified xsi:type="dcterms:W3CDTF">2022-04-07T15:08:46Z</dcterms:modified>
</cp:coreProperties>
</file>