
<file path=[Content_Types].xml><?xml version="1.0" encoding="utf-8"?>
<Types xmlns="http://schemas.openxmlformats.org/package/2006/content-types">
  <Default Extension="bmp" ContentType="image/bmp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5E534EE9-7768-4120-A787-8BF2D97F8686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255240-EE7E-4A37-B003-062359EB50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5557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534EE9-7768-4120-A787-8BF2D97F8686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255240-EE7E-4A37-B003-062359EB50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6236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E534EE9-7768-4120-A787-8BF2D97F8686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255240-EE7E-4A37-B003-062359EB50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3654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534EE9-7768-4120-A787-8BF2D97F8686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255240-EE7E-4A37-B003-062359EB50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8649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534EE9-7768-4120-A787-8BF2D97F8686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255240-EE7E-4A37-B003-062359EB50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618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534EE9-7768-4120-A787-8BF2D97F8686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255240-EE7E-4A37-B003-062359EB50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3334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534EE9-7768-4120-A787-8BF2D97F8686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255240-EE7E-4A37-B003-062359EB50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2880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534EE9-7768-4120-A787-8BF2D97F8686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A255240-EE7E-4A37-B003-062359EB501D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99117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E534EE9-7768-4120-A787-8BF2D97F8686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255240-EE7E-4A37-B003-062359EB50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55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534EE9-7768-4120-A787-8BF2D97F8686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255240-EE7E-4A37-B003-062359EB50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3718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534EE9-7768-4120-A787-8BF2D97F8686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255240-EE7E-4A37-B003-062359EB50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5346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5E534EE9-7768-4120-A787-8BF2D97F8686}" type="datetimeFigureOut">
              <a:rPr lang="uk-UA" smtClean="0"/>
              <a:t>13.04.2022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CA255240-EE7E-4A37-B003-062359EB50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96682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731200"/>
              </p:ext>
            </p:extLst>
          </p:nvPr>
        </p:nvGraphicFramePr>
        <p:xfrm>
          <a:off x="1559054" y="2091262"/>
          <a:ext cx="9071239" cy="2421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71239">
                  <a:extLst>
                    <a:ext uri="{9D8B030D-6E8A-4147-A177-3AD203B41FA5}">
                      <a16:colId xmlns:a16="http://schemas.microsoft.com/office/drawing/2014/main" val="884731320"/>
                    </a:ext>
                  </a:extLst>
                </a:gridCol>
              </a:tblGrid>
              <a:tr h="24217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5400" dirty="0">
                          <a:effectLst/>
                        </a:rPr>
                        <a:t>Веселкова архітектура.</a:t>
                      </a:r>
                      <a:endParaRPr lang="uk-UA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05324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6431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2739703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3647768"/>
            <a:ext cx="10058400" cy="2084438"/>
          </a:xfrm>
        </p:spPr>
        <p:txBody>
          <a:bodyPr/>
          <a:lstStyle/>
          <a:p>
            <a:r>
              <a:rPr lang="en-US" dirty="0"/>
              <a:t>https://www.youtube.com/watch?v=t_cTYBRqb94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423367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3</TotalTime>
  <Words>15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Century Gothic</vt:lpstr>
      <vt:lpstr>Times New Roman</vt:lpstr>
      <vt:lpstr>Савон</vt:lpstr>
      <vt:lpstr>Презентация PowerPoint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1</cp:revision>
  <dcterms:created xsi:type="dcterms:W3CDTF">2022-04-13T09:03:19Z</dcterms:created>
  <dcterms:modified xsi:type="dcterms:W3CDTF">2022-04-13T09:07:01Z</dcterms:modified>
</cp:coreProperties>
</file>