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029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136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923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30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300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940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165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200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7536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440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306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3868A2-5BC5-45D6-98EF-6CE90A722CCC}" type="datetimeFigureOut">
              <a:rPr lang="uk-UA" smtClean="0"/>
              <a:t>05.04.2022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0F12616-43D2-43D6-BCE5-BAB587DAC75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146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27394"/>
              </p:ext>
            </p:extLst>
          </p:nvPr>
        </p:nvGraphicFramePr>
        <p:xfrm>
          <a:off x="1170038" y="1298448"/>
          <a:ext cx="7398651" cy="34505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398651">
                  <a:extLst>
                    <a:ext uri="{9D8B030D-6E8A-4147-A177-3AD203B41FA5}">
                      <a16:colId xmlns:a16="http://schemas.microsoft.com/office/drawing/2014/main" val="1218100746"/>
                    </a:ext>
                  </a:extLst>
                </a:gridCol>
              </a:tblGrid>
              <a:tr h="3450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6600" dirty="0">
                          <a:effectLst/>
                        </a:rPr>
                        <a:t>Змінювання дієслів за часами.</a:t>
                      </a:r>
                      <a:endParaRPr lang="uk-UA" sz="6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7238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822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https://www.youtube.com/watch?v=IxDai3Jr3HQ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5400" dirty="0"/>
              <a:t>1.Перейдіть за посиланням та перегляньте відео.</a:t>
            </a:r>
            <a:br>
              <a:rPr lang="uk-UA" sz="5400" dirty="0"/>
            </a:br>
            <a:r>
              <a:rPr lang="uk-UA" sz="5400" dirty="0"/>
              <a:t>2.Виконайте завдання вказані у відео.</a:t>
            </a:r>
          </a:p>
        </p:txBody>
      </p:sp>
    </p:spTree>
    <p:extLst>
      <p:ext uri="{BB962C8B-B14F-4D97-AF65-F5344CB8AC3E}">
        <p14:creationId xmlns:p14="http://schemas.microsoft.com/office/powerpoint/2010/main" val="1439230800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2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Calibri</vt:lpstr>
      <vt:lpstr>Corbel</vt:lpstr>
      <vt:lpstr>Times New Roman</vt:lpstr>
      <vt:lpstr>Wingdings 2</vt:lpstr>
      <vt:lpstr>Рамка</vt:lpstr>
      <vt:lpstr>Презентация PowerPoint</vt:lpstr>
      <vt:lpstr>https://www.youtube.com/watch?v=IxDai3Jr3HQ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</cp:revision>
  <dcterms:created xsi:type="dcterms:W3CDTF">2022-04-05T13:02:02Z</dcterms:created>
  <dcterms:modified xsi:type="dcterms:W3CDTF">2022-04-05T13:04:24Z</dcterms:modified>
</cp:coreProperties>
</file>