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9376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493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4873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4233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7252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8680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0305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5853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5991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4781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6504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34552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7449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3645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3409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9745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6499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43829A3-B680-4954-A906-7FA94202250B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FEE5381-0F69-47D9-A2DE-E1AB116881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720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Змінювання дієслів теперішнього часу.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5610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186567"/>
          </a:xfrm>
        </p:spPr>
        <p:txBody>
          <a:bodyPr/>
          <a:lstStyle/>
          <a:p>
            <a:r>
              <a:rPr lang="uk-UA" dirty="0"/>
              <a:t>1.Перейдіть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4139381"/>
            <a:ext cx="10363826" cy="1651818"/>
          </a:xfrm>
        </p:spPr>
        <p:txBody>
          <a:bodyPr/>
          <a:lstStyle/>
          <a:p>
            <a:r>
              <a:rPr lang="en-US"/>
              <a:t>https://www.youtube.com/watch?v=qEwFW6MTcnc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58853288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</TotalTime>
  <Words>15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Змінювання дієслів теперішнього часу.</vt:lpstr>
      <vt:lpstr>1.Перейдіть за посиланням та перегляньте відео. 2.Виконайте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Змінювання дієслів теперішнього часу.</dc:title>
  <dc:creator>HP</dc:creator>
  <cp:lastModifiedBy>HP</cp:lastModifiedBy>
  <cp:revision>1</cp:revision>
  <dcterms:created xsi:type="dcterms:W3CDTF">2022-04-05T13:06:19Z</dcterms:created>
  <dcterms:modified xsi:type="dcterms:W3CDTF">2022-04-05T13:07:44Z</dcterms:modified>
</cp:coreProperties>
</file>