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AACB25F0-86F8-4149-B580-913FAD743A73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4C8FE1CF-F433-4A9C-A333-8A8B2600541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094682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B25F0-86F8-4149-B580-913FAD743A73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FE1CF-F433-4A9C-A333-8A8B2600541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48430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B25F0-86F8-4149-B580-913FAD743A73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FE1CF-F433-4A9C-A333-8A8B2600541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345172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B25F0-86F8-4149-B580-913FAD743A73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FE1CF-F433-4A9C-A333-8A8B2600541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254355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B25F0-86F8-4149-B580-913FAD743A73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FE1CF-F433-4A9C-A333-8A8B2600541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991392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B25F0-86F8-4149-B580-913FAD743A73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FE1CF-F433-4A9C-A333-8A8B2600541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40689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B25F0-86F8-4149-B580-913FAD743A73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FE1CF-F433-4A9C-A333-8A8B2600541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813334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B25F0-86F8-4149-B580-913FAD743A73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4C8FE1CF-F433-4A9C-A333-8A8B2600541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5727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solidFill>
            <a:schemeClr val="accent1">
              <a:lumMod val="20000"/>
              <a:lumOff val="8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AACB25F0-86F8-4149-B580-913FAD743A73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uk-UA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4C8FE1CF-F433-4A9C-A333-8A8B2600541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852313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B25F0-86F8-4149-B580-913FAD743A73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FE1CF-F433-4A9C-A333-8A8B2600541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147831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B25F0-86F8-4149-B580-913FAD743A73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FE1CF-F433-4A9C-A333-8A8B2600541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13260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AACB25F0-86F8-4149-B580-913FAD743A73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4C8FE1CF-F433-4A9C-A333-8A8B2600541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69325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9152084"/>
              </p:ext>
            </p:extLst>
          </p:nvPr>
        </p:nvGraphicFramePr>
        <p:xfrm>
          <a:off x="603504" y="1848465"/>
          <a:ext cx="10959231" cy="3854246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0959231">
                  <a:extLst>
                    <a:ext uri="{9D8B030D-6E8A-4147-A177-3AD203B41FA5}">
                      <a16:colId xmlns:a16="http://schemas.microsoft.com/office/drawing/2014/main" val="2646076191"/>
                    </a:ext>
                  </a:extLst>
                </a:gridCol>
              </a:tblGrid>
              <a:tr h="385424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5400" dirty="0">
                          <a:effectLst/>
                        </a:rPr>
                        <a:t>Змінювання дієслів майбутнього часу.</a:t>
                      </a:r>
                      <a:endParaRPr lang="uk-UA" sz="5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253574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95930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2745112"/>
          </a:xfrm>
        </p:spPr>
        <p:txBody>
          <a:bodyPr/>
          <a:lstStyle/>
          <a:p>
            <a:r>
              <a:rPr lang="uk-UA" dirty="0"/>
              <a:t>1.Перейдіть за посиланням та перегляньте відео.</a:t>
            </a:r>
            <a:br>
              <a:rPr lang="uk-UA" dirty="0"/>
            </a:br>
            <a:r>
              <a:rPr lang="uk-UA" dirty="0"/>
              <a:t>2.Виконайте завдання вказані у відео.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6656" y="3451123"/>
            <a:ext cx="10753725" cy="2326742"/>
          </a:xfrm>
        </p:spPr>
        <p:txBody>
          <a:bodyPr/>
          <a:lstStyle/>
          <a:p>
            <a:r>
              <a:rPr lang="en-US"/>
              <a:t>https://www.youtube.com/watch?v=llCmi-uKzAg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652004316"/>
      </p:ext>
    </p:extLst>
  </p:cSld>
  <p:clrMapOvr>
    <a:masterClrMapping/>
  </p:clrMapOvr>
</p:sld>
</file>

<file path=ppt/theme/theme1.xml><?xml version="1.0" encoding="utf-8"?>
<a:theme xmlns:a="http://schemas.openxmlformats.org/drawingml/2006/main" name="Метрополия">
  <a:themeElements>
    <a:clrScheme name="Метрополия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F03B5E"/>
      </a:accent1>
      <a:accent2>
        <a:srgbClr val="DC6FEC"/>
      </a:accent2>
      <a:accent3>
        <a:srgbClr val="60B1F2"/>
      </a:accent3>
      <a:accent4>
        <a:srgbClr val="6AD5BB"/>
      </a:accent4>
      <a:accent5>
        <a:srgbClr val="E8AB4E"/>
      </a:accent5>
      <a:accent6>
        <a:srgbClr val="F56447"/>
      </a:accent6>
      <a:hlink>
        <a:srgbClr val="8F8F8F"/>
      </a:hlink>
      <a:folHlink>
        <a:srgbClr val="A5A5A5"/>
      </a:folHlink>
    </a:clrScheme>
    <a:fontScheme name="Метрополи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Метрополи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33ACF124-275F-44F2-8DE0-0A755069829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Метрополия</Template>
  <TotalTime>2</TotalTime>
  <Words>15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Метрополия</vt:lpstr>
      <vt:lpstr>Презентация PowerPoint</vt:lpstr>
      <vt:lpstr>1.Перейдіть за посиланням та перегляньте відео. 2.Виконайте завдання вказані у відео.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HP</dc:creator>
  <cp:lastModifiedBy>HP</cp:lastModifiedBy>
  <cp:revision>1</cp:revision>
  <dcterms:created xsi:type="dcterms:W3CDTF">2022-04-05T13:09:30Z</dcterms:created>
  <dcterms:modified xsi:type="dcterms:W3CDTF">2022-04-05T13:11:30Z</dcterms:modified>
</cp:coreProperties>
</file>