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265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026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62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538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470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639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183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153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362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58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6322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8393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2669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712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0104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07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F1675-5016-424F-8017-E42FC2A6AB6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7473199-0E0C-43E4-BE9F-025B10B9D2C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373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Змінювання дієслів минулого часу.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0762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2561543"/>
          </a:xfrm>
        </p:spPr>
        <p:txBody>
          <a:bodyPr/>
          <a:lstStyle/>
          <a:p>
            <a:r>
              <a:rPr lang="uk-UA" dirty="0" smtClean="0"/>
              <a:t>1. Перейдіть за посиланням та перегляньте відео.</a:t>
            </a:r>
            <a:br>
              <a:rPr lang="uk-UA" dirty="0" smtClean="0"/>
            </a:br>
            <a:r>
              <a:rPr lang="uk-UA" dirty="0" smtClean="0"/>
              <a:t>2. 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923070"/>
            <a:ext cx="8915400" cy="1988151"/>
          </a:xfrm>
        </p:spPr>
        <p:txBody>
          <a:bodyPr/>
          <a:lstStyle/>
          <a:p>
            <a:r>
              <a:rPr lang="en-US"/>
              <a:t>https://www.youtube.com/watch?v=XLFKSWyfA5g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808398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Змінювання дієслів минулого часу.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Змінювання дієслів минулого часу.</dc:title>
  <dc:creator>HP</dc:creator>
  <cp:lastModifiedBy>HP</cp:lastModifiedBy>
  <cp:revision>1</cp:revision>
  <dcterms:created xsi:type="dcterms:W3CDTF">2022-04-13T05:31:04Z</dcterms:created>
  <dcterms:modified xsi:type="dcterms:W3CDTF">2022-04-13T05:34:29Z</dcterms:modified>
</cp:coreProperties>
</file>