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6"/>
  </p:notesMasterIdLst>
  <p:sldIdLst>
    <p:sldId id="256" r:id="rId2"/>
    <p:sldId id="283" r:id="rId3"/>
    <p:sldId id="258" r:id="rId4"/>
    <p:sldId id="292" r:id="rId5"/>
  </p:sldIdLst>
  <p:sldSz cx="9144000" cy="6858000" type="screen4x3"/>
  <p:notesSz cx="6858000" cy="9144000"/>
  <p:custDataLst>
    <p:tags r:id="rId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FF0000"/>
    <a:srgbClr val="F549D4"/>
    <a:srgbClr val="FF0066"/>
    <a:srgbClr val="612A8A"/>
    <a:srgbClr val="99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7D33-C7FB-4FE9-8798-4AC0B8E7A4C4}" type="datetimeFigureOut">
              <a:rPr lang="uk-UA" smtClean="0"/>
              <a:pPr/>
              <a:t>06.08.2018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94E73-2FDB-4D83-A521-27FA3882FBF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6597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94E73-2FDB-4D83-A521-27FA3882FBF1}" type="slidenum">
              <a:rPr lang="uk-UA" smtClean="0"/>
              <a:pPr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5884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8FDC3-CDBC-42A5-BD89-B913D25D5175}" type="datetimeFigureOut">
              <a:rPr lang="ru-RU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8062C-9688-4DA6-A5CC-82D3C614A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CE1E5-0143-4E01-AB1D-5C4B91126435}" type="datetimeFigureOut">
              <a:rPr lang="ru-RU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11FCF-DD44-4CA7-BC59-B3C89CA1A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23B71-199C-4427-BAAC-265C1E9EE3FB}" type="datetimeFigureOut">
              <a:rPr lang="ru-RU" smtClean="0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219B6-E0CD-4484-92A9-5ED6785334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23B71-199C-4427-BAAC-265C1E9EE3FB}" type="datetimeFigureOut">
              <a:rPr lang="ru-RU" smtClean="0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219B6-E0CD-4484-92A9-5ED6785334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7370E-CB05-4AD5-82A3-16CA2D94FDCA}" type="datetimeFigureOut">
              <a:rPr lang="ru-RU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6C0D6-B345-46A6-BCF8-2AE002075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39177-992E-4B9B-938D-D608487D9FBF}" type="datetimeFigureOut">
              <a:rPr lang="ru-RU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F3C8E-497B-4101-88C5-D1BA1D00D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805F1-481E-4413-A806-20F41261D502}" type="datetimeFigureOut">
              <a:rPr lang="ru-RU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BA94E-7DC0-4B67-835C-D7C8FFD7BD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058AC-8EF1-4CC3-8094-A1BDDAE6D2CE}" type="datetimeFigureOut">
              <a:rPr lang="ru-RU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FD627-FB06-4B7C-9773-2D13CC3BCD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2787B-384E-4EB7-B2FB-D21551D33AF1}" type="datetimeFigureOut">
              <a:rPr lang="ru-RU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E5C40-4CA4-41A2-8352-2B56541B6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23B71-199C-4427-BAAC-265C1E9EE3FB}" type="datetimeFigureOut">
              <a:rPr lang="ru-RU" smtClean="0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219B6-E0CD-4484-92A9-5ED6785334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23B71-199C-4427-BAAC-265C1E9EE3FB}" type="datetimeFigureOut">
              <a:rPr lang="ru-RU" smtClean="0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219B6-E0CD-4484-92A9-5ED6785334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423B71-199C-4427-BAAC-265C1E9EE3FB}" type="datetimeFigureOut">
              <a:rPr lang="ru-RU" smtClean="0"/>
              <a:pPr>
                <a:defRPr/>
              </a:pPr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4219B6-E0CD-4484-92A9-5ED6785334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>
    <p:cut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8413" y="620688"/>
            <a:ext cx="6768752" cy="24929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Тренажер</a:t>
            </a:r>
          </a:p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(4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клас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) </a:t>
            </a:r>
          </a:p>
          <a:p>
            <a:pPr algn="ctr"/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sz="4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Написання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400" b="1" spc="50" dirty="0" smtClean="0">
                <a:ln w="11430">
                  <a:solidFill>
                    <a:srgbClr val="612A8A"/>
                  </a:solidFill>
                </a:ln>
                <a:solidFill>
                  <a:srgbClr val="612A8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не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ctr"/>
            <a:r>
              <a:rPr lang="ru-RU" sz="4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з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4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дієсловами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»</a:t>
            </a:r>
            <a:endParaRPr lang="ru-RU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 noGrp="1"/>
          </p:cNvSpPr>
          <p:nvPr>
            <p:ph type="title"/>
          </p:nvPr>
        </p:nvSpPr>
        <p:spPr>
          <a:xfrm>
            <a:off x="1619672" y="0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spc="300" dirty="0" err="1" smtClean="0">
                <a:ln w="1143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Запам</a:t>
            </a:r>
            <a:r>
              <a:rPr lang="en-US" sz="4800" b="1" spc="300" dirty="0" smtClean="0">
                <a:ln w="1143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’</a:t>
            </a:r>
            <a:r>
              <a:rPr lang="ru-RU" sz="4800" b="1" spc="300" dirty="0" err="1" smtClean="0">
                <a:ln w="1143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ятай</a:t>
            </a:r>
            <a:r>
              <a:rPr lang="ru-RU" sz="4800" b="1" spc="300" dirty="0" smtClean="0">
                <a:ln w="1143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!</a:t>
            </a:r>
            <a:endParaRPr lang="ru-RU" sz="4800" b="1" spc="300" dirty="0">
              <a:ln w="11430" cmpd="sng">
                <a:solidFill>
                  <a:srgbClr val="FFC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980728"/>
            <a:ext cx="26901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робити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772816"/>
            <a:ext cx="2701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думати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636912"/>
            <a:ext cx="2282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бігати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356992"/>
            <a:ext cx="28803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ходити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4149080"/>
            <a:ext cx="24577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вірити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4941168"/>
            <a:ext cx="2522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стояти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32569" y="2564904"/>
            <a:ext cx="150714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cap="none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8800" b="1" cap="none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28184" y="980728"/>
            <a:ext cx="26901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робити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28184" y="1772816"/>
            <a:ext cx="2701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думати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28184" y="2636912"/>
            <a:ext cx="2282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бігати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436096" y="3356992"/>
            <a:ext cx="42839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ходити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28184" y="4149080"/>
            <a:ext cx="24577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вірити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28184" y="4941168"/>
            <a:ext cx="2522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стояти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949251" y="1412776"/>
            <a:ext cx="18473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8800" b="1" cap="none" spc="0" dirty="0">
              <a:ln w="11430">
                <a:solidFill>
                  <a:srgbClr val="00660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2771800" y="1700808"/>
            <a:ext cx="648072" cy="720080"/>
          </a:xfrm>
          <a:prstGeom prst="straightConnector1">
            <a:avLst/>
          </a:prstGeom>
          <a:ln>
            <a:solidFill>
              <a:srgbClr val="F549D4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2771800" y="2348880"/>
            <a:ext cx="648072" cy="432048"/>
          </a:xfrm>
          <a:prstGeom prst="straightConnector1">
            <a:avLst/>
          </a:prstGeom>
          <a:ln>
            <a:solidFill>
              <a:srgbClr val="F549D4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2411760" y="3140968"/>
            <a:ext cx="885355" cy="42391"/>
          </a:xfrm>
          <a:prstGeom prst="straightConnector1">
            <a:avLst/>
          </a:prstGeom>
          <a:ln>
            <a:solidFill>
              <a:srgbClr val="F549D4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V="1">
            <a:off x="2699792" y="3429000"/>
            <a:ext cx="648072" cy="360040"/>
          </a:xfrm>
          <a:prstGeom prst="straightConnector1">
            <a:avLst/>
          </a:prstGeom>
          <a:ln>
            <a:solidFill>
              <a:srgbClr val="F549D4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V="1">
            <a:off x="2555776" y="3789040"/>
            <a:ext cx="792088" cy="720080"/>
          </a:xfrm>
          <a:prstGeom prst="straightConnector1">
            <a:avLst/>
          </a:prstGeom>
          <a:ln>
            <a:solidFill>
              <a:srgbClr val="F549D4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V="1">
            <a:off x="2627784" y="4149080"/>
            <a:ext cx="792088" cy="1152128"/>
          </a:xfrm>
          <a:prstGeom prst="straightConnector1">
            <a:avLst/>
          </a:prstGeom>
          <a:ln>
            <a:solidFill>
              <a:srgbClr val="F549D4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4932040" y="980728"/>
            <a:ext cx="1000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5400" b="1" cap="none" spc="5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32040" y="1700808"/>
            <a:ext cx="1000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5400" b="1" cap="none" spc="5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32040" y="2564904"/>
            <a:ext cx="1000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5400" b="1" cap="none" spc="5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932040" y="3284984"/>
            <a:ext cx="1000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5400" b="1" cap="none" spc="5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932040" y="4077072"/>
            <a:ext cx="1000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5400" b="1" cap="none" spc="5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932040" y="4869160"/>
            <a:ext cx="1000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5400" b="1" cap="none" spc="5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C:\Documents and Settings\Администратор\Рабочий стол\3700196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052736"/>
            <a:ext cx="1512168" cy="18275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40005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8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animRot by="43200000">
                                      <p:cBhvr>
                                        <p:cTn id="3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20" grpId="0"/>
      <p:bldP spid="21" grpId="0"/>
      <p:bldP spid="22" grpId="0"/>
      <p:bldP spid="47" grpId="0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827584" y="764704"/>
            <a:ext cx="7488832" cy="792088"/>
          </a:xfrm>
          <a:prstGeom prst="flowChartPredefinedProcess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4800" dirty="0" smtClean="0">
                <a:latin typeface="Georgia" pitchFamily="18" charset="0"/>
              </a:rPr>
              <a:t>бити</a:t>
            </a:r>
            <a:endParaRPr lang="ru-RU" sz="4800" dirty="0">
              <a:latin typeface="Georgia" pitchFamily="18" charset="0"/>
            </a:endParaRPr>
          </a:p>
        </p:txBody>
      </p:sp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1115616" y="908720"/>
            <a:ext cx="2160240" cy="5040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  бити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6228184" y="908720"/>
            <a:ext cx="1944216" cy="5040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небити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827584" y="1556792"/>
            <a:ext cx="7488832" cy="776287"/>
          </a:xfrm>
          <a:prstGeom prst="flowChartPredefinedProcess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4800" dirty="0" smtClean="0">
                <a:latin typeface="Georgia" pitchFamily="18" charset="0"/>
              </a:rPr>
              <a:t>воля</a:t>
            </a:r>
            <a:endParaRPr lang="ru-RU" sz="4800" dirty="0">
              <a:latin typeface="Georgia" pitchFamily="18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827584" y="2348880"/>
            <a:ext cx="7488832" cy="776288"/>
          </a:xfrm>
          <a:prstGeom prst="flowChartPredefinedProcess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4800" dirty="0" err="1" smtClean="0">
                <a:latin typeface="Georgia" pitchFamily="18" charset="0"/>
              </a:rPr>
              <a:t>жить</a:t>
            </a:r>
            <a:endParaRPr lang="ru-RU" sz="4800" dirty="0">
              <a:latin typeface="Georgia" pitchFamily="18" charset="0"/>
            </a:endParaRP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827584" y="3140968"/>
            <a:ext cx="7488832" cy="704279"/>
          </a:xfrm>
          <a:prstGeom prst="flowChartPredefinedProcess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4800" dirty="0" smtClean="0">
                <a:latin typeface="Georgia" pitchFamily="18" charset="0"/>
              </a:rPr>
              <a:t>діяти</a:t>
            </a:r>
            <a:endParaRPr lang="ru-RU" sz="4800" dirty="0">
              <a:latin typeface="Georgia" pitchFamily="18" charset="0"/>
            </a:endParaRP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827584" y="3861048"/>
            <a:ext cx="7488832" cy="776288"/>
          </a:xfrm>
          <a:prstGeom prst="flowChartPredefinedProcess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4800" smtClean="0">
                <a:latin typeface="Georgia" pitchFamily="18" charset="0"/>
              </a:rPr>
              <a:t> згода</a:t>
            </a:r>
            <a:endParaRPr lang="ru-RU" sz="4800" dirty="0">
              <a:latin typeface="Georgia" pitchFamily="18" charset="0"/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827584" y="4653136"/>
            <a:ext cx="7488832" cy="776287"/>
          </a:xfrm>
          <a:prstGeom prst="flowChartPredefinedProcess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4800" dirty="0" smtClean="0">
                <a:latin typeface="Georgia" pitchFamily="18" charset="0"/>
              </a:rPr>
              <a:t>довіра</a:t>
            </a:r>
            <a:endParaRPr lang="ru-RU" sz="4800" dirty="0">
              <a:latin typeface="Georgia" pitchFamily="18" charset="0"/>
            </a:endParaRPr>
          </a:p>
        </p:txBody>
      </p:sp>
      <p:sp>
        <p:nvSpPr>
          <p:cNvPr id="10" name="AutoShape 14"/>
          <p:cNvSpPr>
            <a:spLocks noChangeArrowheads="1"/>
          </p:cNvSpPr>
          <p:nvPr/>
        </p:nvSpPr>
        <p:spPr bwMode="auto">
          <a:xfrm>
            <a:off x="827584" y="5445224"/>
            <a:ext cx="7488832" cy="776288"/>
          </a:xfrm>
          <a:prstGeom prst="flowChartPredefinedProcess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sz="4800" smtClean="0">
                <a:latin typeface="Georgia" pitchFamily="18" charset="0"/>
              </a:rPr>
              <a:t>писати</a:t>
            </a:r>
            <a:endParaRPr lang="ru-RU" sz="4800" dirty="0">
              <a:latin typeface="Georgia" pitchFamily="18" charset="0"/>
            </a:endParaRPr>
          </a:p>
        </p:txBody>
      </p:sp>
      <p:sp>
        <p:nvSpPr>
          <p:cNvPr id="12" name="WordArt 16"/>
          <p:cNvSpPr>
            <a:spLocks noChangeArrowheads="1" noChangeShapeType="1" noTextEdit="1"/>
          </p:cNvSpPr>
          <p:nvPr/>
        </p:nvSpPr>
        <p:spPr bwMode="auto">
          <a:xfrm>
            <a:off x="1043608" y="1844824"/>
            <a:ext cx="1872208" cy="3600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неволя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3" name="WordArt 17"/>
          <p:cNvSpPr>
            <a:spLocks noChangeArrowheads="1" noChangeShapeType="1" noTextEdit="1"/>
          </p:cNvSpPr>
          <p:nvPr/>
        </p:nvSpPr>
        <p:spPr bwMode="auto">
          <a:xfrm>
            <a:off x="6228184" y="1844824"/>
            <a:ext cx="1872208" cy="2880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  воля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4" name="WordArt 18"/>
          <p:cNvSpPr>
            <a:spLocks noChangeArrowheads="1" noChangeShapeType="1" noTextEdit="1"/>
          </p:cNvSpPr>
          <p:nvPr/>
        </p:nvSpPr>
        <p:spPr bwMode="auto">
          <a:xfrm>
            <a:off x="5940152" y="2636912"/>
            <a:ext cx="2160240" cy="3600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нежить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5" name="WordArt 19"/>
          <p:cNvSpPr>
            <a:spLocks noChangeArrowheads="1" noChangeShapeType="1" noTextEdit="1"/>
          </p:cNvSpPr>
          <p:nvPr/>
        </p:nvSpPr>
        <p:spPr bwMode="auto">
          <a:xfrm>
            <a:off x="1043608" y="2636912"/>
            <a:ext cx="2160240" cy="3600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 </a:t>
            </a:r>
            <a:r>
              <a:rPr lang="uk-UA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жить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6" name="WordArt 29"/>
          <p:cNvSpPr>
            <a:spLocks noChangeArrowheads="1" noChangeShapeType="1" noTextEdit="1"/>
          </p:cNvSpPr>
          <p:nvPr/>
        </p:nvSpPr>
        <p:spPr bwMode="auto">
          <a:xfrm>
            <a:off x="5940152" y="3212976"/>
            <a:ext cx="2160240" cy="57606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  </a:t>
            </a:r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діяти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7" name="WordArt 32"/>
          <p:cNvSpPr>
            <a:spLocks noChangeArrowheads="1" noChangeShapeType="1" noTextEdit="1"/>
          </p:cNvSpPr>
          <p:nvPr/>
        </p:nvSpPr>
        <p:spPr bwMode="auto">
          <a:xfrm>
            <a:off x="1043608" y="3284984"/>
            <a:ext cx="1872208" cy="5040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недіяти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WordArt 33"/>
          <p:cNvSpPr>
            <a:spLocks noChangeArrowheads="1" noChangeShapeType="1" noTextEdit="1"/>
          </p:cNvSpPr>
          <p:nvPr/>
        </p:nvSpPr>
        <p:spPr bwMode="auto">
          <a:xfrm>
            <a:off x="1043608" y="4149080"/>
            <a:ext cx="2232248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незгода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9" name="WordArt 34"/>
          <p:cNvSpPr>
            <a:spLocks noChangeArrowheads="1" noChangeShapeType="1" noTextEdit="1"/>
          </p:cNvSpPr>
          <p:nvPr/>
        </p:nvSpPr>
        <p:spPr bwMode="auto">
          <a:xfrm>
            <a:off x="5940152" y="4149080"/>
            <a:ext cx="2160240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 згода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0" name="WordArt 35"/>
          <p:cNvSpPr>
            <a:spLocks noChangeArrowheads="1" noChangeShapeType="1" noTextEdit="1"/>
          </p:cNvSpPr>
          <p:nvPr/>
        </p:nvSpPr>
        <p:spPr bwMode="auto">
          <a:xfrm>
            <a:off x="5940152" y="4797152"/>
            <a:ext cx="2160240" cy="57606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недовіра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WordArt 36"/>
          <p:cNvSpPr>
            <a:spLocks noChangeArrowheads="1" noChangeShapeType="1" noTextEdit="1"/>
          </p:cNvSpPr>
          <p:nvPr/>
        </p:nvSpPr>
        <p:spPr bwMode="auto">
          <a:xfrm>
            <a:off x="5868144" y="5733256"/>
            <a:ext cx="2232248" cy="3600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  </a:t>
            </a:r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писати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WordArt 39"/>
          <p:cNvSpPr>
            <a:spLocks noChangeArrowheads="1" noChangeShapeType="1" noTextEdit="1"/>
          </p:cNvSpPr>
          <p:nvPr/>
        </p:nvSpPr>
        <p:spPr bwMode="auto">
          <a:xfrm>
            <a:off x="971600" y="4797152"/>
            <a:ext cx="2232248" cy="57606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  </a:t>
            </a:r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довіра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5" name="WordArt 43"/>
          <p:cNvSpPr>
            <a:spLocks noChangeArrowheads="1" noChangeShapeType="1" noTextEdit="1"/>
          </p:cNvSpPr>
          <p:nvPr/>
        </p:nvSpPr>
        <p:spPr bwMode="auto">
          <a:xfrm>
            <a:off x="1043608" y="5733256"/>
            <a:ext cx="2232248" cy="3600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Georgia" pitchFamily="18" charset="0"/>
              </a:rPr>
              <a:t>неписати</a:t>
            </a:r>
            <a:endParaRPr lang="ru-RU" sz="36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699792" y="0"/>
            <a:ext cx="35169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>
                  <a:solidFill>
                    <a:srgbClr val="00B050"/>
                  </a:solidFill>
                </a:ln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Перевір</a:t>
            </a:r>
            <a:r>
              <a:rPr lang="ru-RU" sz="4000" b="1" cap="none" spc="0" dirty="0" smtClean="0">
                <a:ln w="11430">
                  <a:solidFill>
                    <a:srgbClr val="00B050"/>
                  </a:solidFill>
                </a:ln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себе</a:t>
            </a:r>
            <a:endParaRPr lang="ru-RU" sz="4000" b="1" cap="none" spc="0" dirty="0">
              <a:ln w="11430">
                <a:solidFill>
                  <a:srgbClr val="00B050"/>
                </a:solidFill>
              </a:ln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D:\Документы\анимированые клипарты для презентаций\sanquestion0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88640"/>
            <a:ext cx="295275" cy="561975"/>
          </a:xfrm>
          <a:prstGeom prst="rect">
            <a:avLst/>
          </a:prstGeom>
          <a:noFill/>
        </p:spPr>
      </p:pic>
      <p:pic>
        <p:nvPicPr>
          <p:cNvPr id="1027" name="Picture 3" descr="D:\Документы\анимированые клипарты для презентаций\sanquestion0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88640"/>
            <a:ext cx="295275" cy="561975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1043608" y="0"/>
            <a:ext cx="9124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48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660232" y="0"/>
            <a:ext cx="9124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endParaRPr lang="ru-RU" sz="48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57077E-6 L 0.27951 0.0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са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с ня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3506E-6 L 0.2757 -0.0050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-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са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с ня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8094E-6 L -0.25191 2.58094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са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с ня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9584E-6 L -0.2599 -4.49584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са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с ня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09898E-6 L 0.27969 3.09898E-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са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2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с ня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6.93802E-7 L -0.26771 6.93802E-7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са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71138E-6 L -0.26372 -1.71138E-6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са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2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8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9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с ня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2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с ня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12" grpId="0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7" grpId="0" animBg="1"/>
      <p:bldP spid="17" grpId="1" animBg="1"/>
      <p:bldP spid="18" grpId="0" animBg="1"/>
      <p:bldP spid="19" grpId="0" animBg="1"/>
      <p:bldP spid="19" grpId="1" animBg="1"/>
      <p:bldP spid="20" grpId="0" animBg="1"/>
      <p:bldP spid="21" grpId="0" animBg="1"/>
      <p:bldP spid="24" grpId="0" animBg="1"/>
      <p:bldP spid="24" grpId="1" animBg="1"/>
      <p:bldP spid="25" grpId="0" animBg="1"/>
      <p:bldP spid="2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54984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Спиши, </a:t>
            </a:r>
            <a:r>
              <a:rPr lang="ru-RU" sz="3200" b="1" dirty="0" err="1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розкриваючи</a:t>
            </a:r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дужки. Поясни </a:t>
            </a:r>
            <a:r>
              <a:rPr lang="ru-RU" sz="3200" b="1" dirty="0" err="1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dirty="0" err="1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перевір</a:t>
            </a:r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себе.</a:t>
            </a:r>
            <a:endParaRPr lang="ru-RU" sz="4000" b="1" dirty="0">
              <a:ln w="1143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24744"/>
            <a:ext cx="44453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Серце</a:t>
            </a:r>
            <a:r>
              <a:rPr lang="ru-RU" sz="4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мліло</a:t>
            </a:r>
            <a:r>
              <a:rPr lang="ru-RU" sz="4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endParaRPr lang="ru-RU" sz="48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1124744"/>
            <a:ext cx="34737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(не) </a:t>
            </a:r>
            <a:r>
              <a:rPr lang="ru-RU" sz="48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хотіло</a:t>
            </a:r>
            <a:endParaRPr lang="ru-RU" sz="48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988840"/>
            <a:ext cx="63187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співать</a:t>
            </a:r>
            <a:r>
              <a:rPr lang="ru-RU" sz="4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на </a:t>
            </a:r>
            <a:r>
              <a:rPr lang="ru-RU" sz="48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чужині</a:t>
            </a:r>
            <a:r>
              <a:rPr lang="ru-RU" sz="4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endParaRPr lang="ru-RU" sz="48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3074" y="1124744"/>
            <a:ext cx="322844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48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хотіло</a:t>
            </a:r>
            <a:endParaRPr lang="ru-RU" sz="48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996952"/>
            <a:ext cx="42761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err="1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Ще</a:t>
            </a:r>
            <a:r>
              <a:rPr lang="ru-RU" sz="4800" b="1" cap="none" spc="50" dirty="0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</a:t>
            </a:r>
            <a:r>
              <a:rPr lang="ru-RU" sz="4800" b="1" cap="none" spc="50" dirty="0" err="1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колисці</a:t>
            </a:r>
            <a:endParaRPr lang="ru-RU" sz="4800" b="1" cap="none" spc="50" dirty="0">
              <a:ln w="11430">
                <a:solidFill>
                  <a:schemeClr val="tx1"/>
                </a:solidFill>
              </a:ln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2996952"/>
            <a:ext cx="34898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(не) </a:t>
            </a:r>
            <a:r>
              <a:rPr lang="ru-RU" sz="4800" b="1" cap="none" spc="50" dirty="0" err="1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мовля</a:t>
            </a:r>
            <a:endParaRPr lang="ru-RU" sz="4800" b="1" cap="none" spc="50" dirty="0">
              <a:ln w="11430">
                <a:solidFill>
                  <a:schemeClr val="tx1"/>
                </a:solidFill>
              </a:ln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48064" y="2996952"/>
            <a:ext cx="28805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err="1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</a:t>
            </a:r>
            <a:r>
              <a:rPr lang="ru-RU" sz="4800" b="1" cap="none" spc="50" dirty="0" err="1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мовля</a:t>
            </a:r>
            <a:endParaRPr lang="ru-RU" sz="4800" b="1" cap="none" spc="50" dirty="0">
              <a:ln w="11430">
                <a:solidFill>
                  <a:schemeClr val="tx1"/>
                </a:solidFill>
              </a:ln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933056"/>
            <a:ext cx="801764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sz="4800" b="1" cap="none" spc="50" dirty="0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лово «мама» </a:t>
            </a:r>
            <a:r>
              <a:rPr lang="ru-RU" sz="4800" b="1" cap="none" spc="50" dirty="0" err="1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промовля</a:t>
            </a:r>
            <a:r>
              <a:rPr lang="ru-RU" sz="4800" b="1" cap="none" spc="50" dirty="0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5400" b="1" cap="none" spc="50" dirty="0">
              <a:ln w="11430">
                <a:solidFill>
                  <a:schemeClr val="tx1"/>
                </a:solidFill>
              </a:ln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1f0e2b4412297eac10902682357cff6eec473"/>
</p:tagLst>
</file>

<file path=ppt/theme/theme1.xml><?xml version="1.0" encoding="utf-8"?>
<a:theme xmlns:a="http://schemas.openxmlformats.org/drawingml/2006/main" name="шаблон презентации цветы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цветы1</Template>
  <TotalTime>560</TotalTime>
  <Words>109</Words>
  <Application>Microsoft Office PowerPoint</Application>
  <PresentationFormat>Экран (4:3)</PresentationFormat>
  <Paragraphs>59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шаблон презентации цветы1</vt:lpstr>
      <vt:lpstr>Слайд 1</vt:lpstr>
      <vt:lpstr>Запам’ятай!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 з дыэсловом</dc:title>
  <dc:creator>Федотова Виктория Александровна</dc:creator>
  <cp:lastModifiedBy>Derkach</cp:lastModifiedBy>
  <cp:revision>71</cp:revision>
  <dcterms:created xsi:type="dcterms:W3CDTF">2010-08-21T04:20:57Z</dcterms:created>
  <dcterms:modified xsi:type="dcterms:W3CDTF">2018-08-06T20:12:23Z</dcterms:modified>
</cp:coreProperties>
</file>