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7A9094D-9026-43BE-9A56-AF4460055E0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D07ABC-A76F-4651-B3EB-3F57A0141C1F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123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9094D-9026-43BE-9A56-AF4460055E0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7ABC-A76F-4651-B3EB-3F57A0141C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6942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9094D-9026-43BE-9A56-AF4460055E0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7ABC-A76F-4651-B3EB-3F57A0141C1F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397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9094D-9026-43BE-9A56-AF4460055E0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7ABC-A76F-4651-B3EB-3F57A0141C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3197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9094D-9026-43BE-9A56-AF4460055E0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7ABC-A76F-4651-B3EB-3F57A0141C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7631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9094D-9026-43BE-9A56-AF4460055E0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7ABC-A76F-4651-B3EB-3F57A0141C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464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9094D-9026-43BE-9A56-AF4460055E0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7ABC-A76F-4651-B3EB-3F57A0141C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2082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9094D-9026-43BE-9A56-AF4460055E0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7ABC-A76F-4651-B3EB-3F57A0141C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1910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9094D-9026-43BE-9A56-AF4460055E0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7ABC-A76F-4651-B3EB-3F57A0141C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7907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9094D-9026-43BE-9A56-AF4460055E0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7ABC-A76F-4651-B3EB-3F57A0141C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8371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9094D-9026-43BE-9A56-AF4460055E0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7ABC-A76F-4651-B3EB-3F57A0141C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43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7A9094D-9026-43BE-9A56-AF4460055E01}" type="datetimeFigureOut">
              <a:rPr lang="uk-UA" smtClean="0"/>
              <a:t>19.04.2022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AD07ABC-A76F-4651-B3EB-3F57A0141C1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467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Розвиток мовлення. Пояснюю явище природи.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0454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3077497"/>
          </a:xfrm>
        </p:spPr>
        <p:txBody>
          <a:bodyPr/>
          <a:lstStyle/>
          <a:p>
            <a:r>
              <a:rPr lang="uk-UA" dirty="0"/>
              <a:t>1. Перейдіть за посиланням та перегляньте відео.</a:t>
            </a:r>
            <a:br>
              <a:rPr lang="uk-UA" dirty="0"/>
            </a:br>
            <a:r>
              <a:rPr lang="uk-UA" dirty="0"/>
              <a:t>2. </a:t>
            </a:r>
            <a:r>
              <a:rPr lang="uk-UA"/>
              <a:t>Виконайте завдання вказані у відео.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109884"/>
            <a:ext cx="9872871" cy="1986115"/>
          </a:xfrm>
        </p:spPr>
        <p:txBody>
          <a:bodyPr/>
          <a:lstStyle/>
          <a:p>
            <a:r>
              <a:rPr lang="en-US" dirty="0"/>
              <a:t>https://www.youtube.com/watch?v=iDOnchVMyZI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58877686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2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Corbel</vt:lpstr>
      <vt:lpstr>Базис</vt:lpstr>
      <vt:lpstr>Розвиток мовлення. Пояснюю явище природи.</vt:lpstr>
      <vt:lpstr>1. Перейдіть за посиланням та перегляньте відео. 2. Виконайте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Розвиток мовлення. Пояснюю явище природи.</dc:title>
  <dc:creator>HP</dc:creator>
  <cp:lastModifiedBy>HP</cp:lastModifiedBy>
  <cp:revision>1</cp:revision>
  <dcterms:created xsi:type="dcterms:W3CDTF">2022-04-19T06:07:57Z</dcterms:created>
  <dcterms:modified xsi:type="dcterms:W3CDTF">2022-04-19T06:10:01Z</dcterms:modified>
</cp:coreProperties>
</file>