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DFE63F61-E28C-4AD7-86BC-E4454B58CE3D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370AC42-4078-4C9E-81C6-413A646027E7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7830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63F61-E28C-4AD7-86BC-E4454B58CE3D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0AC42-4078-4C9E-81C6-413A646027E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89273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63F61-E28C-4AD7-86BC-E4454B58CE3D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0AC42-4078-4C9E-81C6-413A646027E7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2049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63F61-E28C-4AD7-86BC-E4454B58CE3D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0AC42-4078-4C9E-81C6-413A646027E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41994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63F61-E28C-4AD7-86BC-E4454B58CE3D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0AC42-4078-4C9E-81C6-413A646027E7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9142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63F61-E28C-4AD7-86BC-E4454B58CE3D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0AC42-4078-4C9E-81C6-413A646027E7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9451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63F61-E28C-4AD7-86BC-E4454B58CE3D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0AC42-4078-4C9E-81C6-413A646027E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21299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63F61-E28C-4AD7-86BC-E4454B58CE3D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0AC42-4078-4C9E-81C6-413A646027E7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6295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63F61-E28C-4AD7-86BC-E4454B58CE3D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0AC42-4078-4C9E-81C6-413A646027E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93474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63F61-E28C-4AD7-86BC-E4454B58CE3D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0AC42-4078-4C9E-81C6-413A646027E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66364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63F61-E28C-4AD7-86BC-E4454B58CE3D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0AC42-4078-4C9E-81C6-413A646027E7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09984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63F61-E28C-4AD7-86BC-E4454B58CE3D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0AC42-4078-4C9E-81C6-413A646027E7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80425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63F61-E28C-4AD7-86BC-E4454B58CE3D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0AC42-4078-4C9E-81C6-413A646027E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422008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63F61-E28C-4AD7-86BC-E4454B58CE3D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0AC42-4078-4C9E-81C6-413A646027E7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56681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63F61-E28C-4AD7-86BC-E4454B58CE3D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0AC42-4078-4C9E-81C6-413A646027E7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97577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63F61-E28C-4AD7-86BC-E4454B58CE3D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0AC42-4078-4C9E-81C6-413A646027E7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60610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63F61-E28C-4AD7-86BC-E4454B58CE3D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0AC42-4078-4C9E-81C6-413A646027E7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7126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FE63F61-E28C-4AD7-86BC-E4454B58CE3D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370AC42-4078-4C9E-81C6-413A646027E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31741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2405901"/>
          </a:xfrm>
        </p:spPr>
        <p:txBody>
          <a:bodyPr/>
          <a:lstStyle/>
          <a:p>
            <a:r>
              <a:rPr lang="uk-UA" dirty="0"/>
              <a:t>Прислівник як самостійна частина мови.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92398" y="4277031"/>
            <a:ext cx="6815669" cy="701367"/>
          </a:xfrm>
        </p:spPr>
        <p:txBody>
          <a:bodyPr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97655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2439494"/>
          </a:xfrm>
        </p:spPr>
        <p:txBody>
          <a:bodyPr/>
          <a:lstStyle/>
          <a:p>
            <a:r>
              <a:rPr lang="uk-UA" dirty="0"/>
              <a:t>1. Перейдіть за посиланням та перегляньте відео.</a:t>
            </a:r>
            <a:br>
              <a:rPr lang="uk-UA" dirty="0"/>
            </a:br>
            <a:r>
              <a:rPr lang="uk-UA" dirty="0"/>
              <a:t>2. Виконайте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4011560"/>
            <a:ext cx="9601196" cy="1864307"/>
          </a:xfrm>
        </p:spPr>
        <p:txBody>
          <a:bodyPr/>
          <a:lstStyle/>
          <a:p>
            <a:r>
              <a:rPr lang="en-US" dirty="0"/>
              <a:t>https://www.youtube.com/watch?v=FVXnP38n4BY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5839443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</TotalTime>
  <Words>18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Garamond</vt:lpstr>
      <vt:lpstr>Натуральные материалы</vt:lpstr>
      <vt:lpstr>Прислівник як самостійна частина мови.</vt:lpstr>
      <vt:lpstr>1. Перейдіть за посиланням та перегляньте відео. 2. Виконайте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Прислівник як самостійна частина мови.</dc:title>
  <dc:creator>HP</dc:creator>
  <cp:lastModifiedBy>HP</cp:lastModifiedBy>
  <cp:revision>1</cp:revision>
  <dcterms:created xsi:type="dcterms:W3CDTF">2022-04-19T06:24:04Z</dcterms:created>
  <dcterms:modified xsi:type="dcterms:W3CDTF">2022-04-19T06:26:23Z</dcterms:modified>
</cp:coreProperties>
</file>