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720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846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4069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776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047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237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960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308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694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019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463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0627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482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7759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1688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3243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96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29D82B4-B007-46E6-BB72-B35937A1571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4658A-0E79-4A64-BE6C-B234A029D8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1406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Прислівники-синоніми й антоніми.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8360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755488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4601497"/>
            <a:ext cx="8946541" cy="1646902"/>
          </a:xfrm>
        </p:spPr>
        <p:txBody>
          <a:bodyPr/>
          <a:lstStyle/>
          <a:p>
            <a:r>
              <a:rPr lang="en-US"/>
              <a:t>https://www.youtube.com/watch?v=0buCrqrh5F4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71109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Ион</vt:lpstr>
      <vt:lpstr>Прислівники-синоніми й антоніми.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Прислівники-синоніми й антоніми.</dc:title>
  <dc:creator>HP</dc:creator>
  <cp:lastModifiedBy>HP</cp:lastModifiedBy>
  <cp:revision>1</cp:revision>
  <dcterms:created xsi:type="dcterms:W3CDTF">2022-04-26T07:06:29Z</dcterms:created>
  <dcterms:modified xsi:type="dcterms:W3CDTF">2022-04-26T07:07:51Z</dcterms:modified>
</cp:coreProperties>
</file>