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71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1433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292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935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69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692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8273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8571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8520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6957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242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947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5017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070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32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693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50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0F5CD86-D1BC-4C28-A265-A85740E3B874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002F3E2-3EE2-4F45-8950-715143DF77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462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48000" y="3105835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40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«Злочин Жори </a:t>
            </a:r>
            <a:r>
              <a:rPr lang="uk-UA" sz="4000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Горобейка</a:t>
            </a:r>
            <a:r>
              <a:rPr lang="uk-UA" sz="40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частина 1 оповідання за Всеволодом Нестайком.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1118437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419829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3795252"/>
            <a:ext cx="9601196" cy="2080616"/>
          </a:xfrm>
        </p:spPr>
        <p:txBody>
          <a:bodyPr/>
          <a:lstStyle/>
          <a:p>
            <a:r>
              <a:rPr lang="en-US"/>
              <a:t>https://www.youtube.com/watch?v=ucvp0yZC7SU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6871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Garamond</vt:lpstr>
      <vt:lpstr>Times New Roman</vt:lpstr>
      <vt:lpstr>Натуральные материалы</vt:lpstr>
      <vt:lpstr>Презентация PowerPoint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2022-04-26T07:14:42Z</dcterms:created>
  <dcterms:modified xsi:type="dcterms:W3CDTF">2022-04-26T07:18:22Z</dcterms:modified>
</cp:coreProperties>
</file>