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5" d="100"/>
          <a:sy n="65" d="100"/>
        </p:scale>
        <p:origin x="700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0" y="0"/>
            <a:ext cx="12188825" cy="6872226"/>
            <a:chOff x="0" y="0"/>
            <a:chExt cx="12188825" cy="6872226"/>
          </a:xfrm>
        </p:grpSpPr>
        <p:pic>
          <p:nvPicPr>
            <p:cNvPr id="9" name="Picture 8" descr="HD-PanelTitle-V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" r="47673"/>
            <a:stretch/>
          </p:blipFill>
          <p:spPr>
            <a:xfrm rot="5400000">
              <a:off x="5245268" y="530352"/>
              <a:ext cx="1673352" cy="612648"/>
            </a:xfrm>
            <a:prstGeom prst="rect">
              <a:avLst/>
            </a:prstGeom>
          </p:spPr>
        </p:pic>
        <p:pic>
          <p:nvPicPr>
            <p:cNvPr id="18" name="Picture 17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8819"/>
            <a:stretch/>
          </p:blipFill>
          <p:spPr>
            <a:xfrm rot="5400000">
              <a:off x="5263556" y="5747514"/>
              <a:ext cx="1636776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E6A144B4-C32D-405E-A569-795519BC2269}" type="datetimeFigureOut">
              <a:rPr lang="uk-UA" smtClean="0"/>
              <a:t>26.04.2022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E675505A-051B-4BFB-8B4A-A1EEE026C96C}" type="slidenum">
              <a:rPr lang="uk-UA" smtClean="0"/>
              <a:t>‹#›</a:t>
            </a:fld>
            <a:endParaRPr lang="uk-UA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335822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A144B4-C32D-405E-A569-795519BC2269}" type="datetimeFigureOut">
              <a:rPr lang="uk-UA" smtClean="0"/>
              <a:t>26.04.2022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75505A-051B-4BFB-8B4A-A1EEE026C96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2249607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A144B4-C32D-405E-A569-795519BC2269}" type="datetimeFigureOut">
              <a:rPr lang="uk-UA" smtClean="0"/>
              <a:t>26.04.2022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75505A-051B-4BFB-8B4A-A1EEE026C96C}" type="slidenum">
              <a:rPr lang="uk-UA" smtClean="0"/>
              <a:t>‹#›</a:t>
            </a:fld>
            <a:endParaRPr lang="uk-UA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249141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A144B4-C32D-405E-A569-795519BC2269}" type="datetimeFigureOut">
              <a:rPr lang="uk-UA" smtClean="0"/>
              <a:t>26.04.2022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75505A-051B-4BFB-8B4A-A1EEE026C96C}" type="slidenum">
              <a:rPr lang="uk-UA" smtClean="0"/>
              <a:t>‹#›</a:t>
            </a:fld>
            <a:endParaRPr lang="uk-UA"/>
          </a:p>
        </p:txBody>
      </p:sp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768362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1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1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A144B4-C32D-405E-A569-795519BC2269}" type="datetimeFigureOut">
              <a:rPr lang="uk-UA" smtClean="0"/>
              <a:t>26.04.2022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75505A-051B-4BFB-8B4A-A1EEE026C96C}" type="slidenum">
              <a:rPr lang="uk-UA" smtClean="0"/>
              <a:t>‹#›</a:t>
            </a:fld>
            <a:endParaRPr lang="uk-UA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653001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A144B4-C32D-405E-A569-795519BC2269}" type="datetimeFigureOut">
              <a:rPr lang="uk-UA" smtClean="0"/>
              <a:t>26.04.2022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75505A-051B-4BFB-8B4A-A1EEE026C96C}" type="slidenum">
              <a:rPr lang="uk-UA" smtClean="0"/>
              <a:t>‹#›</a:t>
            </a:fld>
            <a:endParaRPr lang="uk-UA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609700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A144B4-C32D-405E-A569-795519BC2269}" type="datetimeFigureOut">
              <a:rPr lang="uk-UA" smtClean="0"/>
              <a:t>26.04.2022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75505A-051B-4BFB-8B4A-A1EEE026C96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7642479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A144B4-C32D-405E-A569-795519BC2269}" type="datetimeFigureOut">
              <a:rPr lang="uk-UA" smtClean="0"/>
              <a:t>26.04.2022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75505A-051B-4BFB-8B4A-A1EEE026C96C}" type="slidenum">
              <a:rPr lang="uk-UA" smtClean="0"/>
              <a:t>‹#›</a:t>
            </a:fld>
            <a:endParaRPr lang="uk-UA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237930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A144B4-C32D-405E-A569-795519BC2269}" type="datetimeFigureOut">
              <a:rPr lang="uk-UA" smtClean="0"/>
              <a:t>26.04.2022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75505A-051B-4BFB-8B4A-A1EEE026C96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4727083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A144B4-C32D-405E-A569-795519BC2269}" type="datetimeFigureOut">
              <a:rPr lang="uk-UA" smtClean="0"/>
              <a:t>26.04.2022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75505A-051B-4BFB-8B4A-A1EEE026C96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9933193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A144B4-C32D-405E-A569-795519BC2269}" type="datetimeFigureOut">
              <a:rPr lang="uk-UA" smtClean="0"/>
              <a:t>26.04.2022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75505A-051B-4BFB-8B4A-A1EEE026C96C}" type="slidenum">
              <a:rPr lang="uk-UA" smtClean="0"/>
              <a:t>‹#›</a:t>
            </a:fld>
            <a:endParaRPr lang="uk-UA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1626125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A144B4-C32D-405E-A569-795519BC2269}" type="datetimeFigureOut">
              <a:rPr lang="uk-UA" smtClean="0"/>
              <a:t>26.04.2022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75505A-051B-4BFB-8B4A-A1EEE026C96C}" type="slidenum">
              <a:rPr lang="uk-UA" smtClean="0"/>
              <a:t>‹#›</a:t>
            </a:fld>
            <a:endParaRPr lang="uk-UA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1265703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A144B4-C32D-405E-A569-795519BC2269}" type="datetimeFigureOut">
              <a:rPr lang="uk-UA" smtClean="0"/>
              <a:t>26.04.2022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75505A-051B-4BFB-8B4A-A1EEE026C96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86731639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6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A144B4-C32D-405E-A569-795519BC2269}" type="datetimeFigureOut">
              <a:rPr lang="uk-UA" smtClean="0"/>
              <a:t>26.04.2022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75505A-051B-4BFB-8B4A-A1EEE026C96C}" type="slidenum">
              <a:rPr lang="uk-UA" smtClean="0"/>
              <a:t>‹#›</a:t>
            </a:fld>
            <a:endParaRPr lang="uk-UA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2147130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4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A144B4-C32D-405E-A569-795519BC2269}" type="datetimeFigureOut">
              <a:rPr lang="uk-UA" smtClean="0"/>
              <a:t>26.04.2022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75505A-051B-4BFB-8B4A-A1EEE026C96C}" type="slidenum">
              <a:rPr lang="uk-UA" smtClean="0"/>
              <a:t>‹#›</a:t>
            </a:fld>
            <a:endParaRPr lang="uk-UA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4921532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A144B4-C32D-405E-A569-795519BC2269}" type="datetimeFigureOut">
              <a:rPr lang="uk-UA" smtClean="0"/>
              <a:t>26.04.2022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75505A-051B-4BFB-8B4A-A1EEE026C96C}" type="slidenum">
              <a:rPr lang="uk-UA" smtClean="0"/>
              <a:t>‹#›</a:t>
            </a:fld>
            <a:endParaRPr lang="uk-UA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1898928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A144B4-C32D-405E-A569-795519BC2269}" type="datetimeFigureOut">
              <a:rPr lang="uk-UA" smtClean="0"/>
              <a:t>26.04.2022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75505A-051B-4BFB-8B4A-A1EEE026C96C}" type="slidenum">
              <a:rPr lang="uk-UA" smtClean="0"/>
              <a:t>‹#›</a:t>
            </a:fld>
            <a:endParaRPr lang="uk-UA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200413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88825" cy="6856215"/>
            <a:chOff x="0" y="0"/>
            <a:chExt cx="12188825" cy="6856215"/>
          </a:xfrm>
        </p:grpSpPr>
        <p:pic>
          <p:nvPicPr>
            <p:cNvPr id="8" name="Picture 7" descr="HD-PanelContent-V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093"/>
            <a:stretch/>
          </p:blipFill>
          <p:spPr>
            <a:xfrm rot="5400000">
              <a:off x="5706471" y="76265"/>
              <a:ext cx="758952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093"/>
            <a:stretch/>
          </p:blipFill>
          <p:spPr>
            <a:xfrm rot="5400000">
              <a:off x="5706470" y="6173526"/>
              <a:ext cx="758952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E6A144B4-C32D-405E-A569-795519BC2269}" type="datetimeFigureOut">
              <a:rPr lang="uk-UA" smtClean="0"/>
              <a:t>26.04.2022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E675505A-051B-4BFB-8B4A-A1EEE026C96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1396647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92" r:id="rId14"/>
    <p:sldLayoutId id="2147483693" r:id="rId15"/>
    <p:sldLayoutId id="2147483694" r:id="rId16"/>
    <p:sldLayoutId id="2147483695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688146"/>
          </a:xfrm>
        </p:spPr>
        <p:txBody>
          <a:bodyPr/>
          <a:lstStyle/>
          <a:p>
            <a:r>
              <a:rPr lang="uk-UA" sz="3600" dirty="0"/>
              <a:t>«Злочин Жори </a:t>
            </a:r>
            <a:r>
              <a:rPr lang="uk-UA" sz="3600" dirty="0" err="1"/>
              <a:t>Горобейка</a:t>
            </a:r>
            <a:r>
              <a:rPr lang="uk-UA" sz="3600" dirty="0"/>
              <a:t>» частина 2 оповідання за Всеволодом Нестайком.</a:t>
            </a:r>
            <a:endParaRPr lang="uk-UA" sz="36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1148030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2606642"/>
          </a:xfrm>
        </p:spPr>
        <p:txBody>
          <a:bodyPr/>
          <a:lstStyle/>
          <a:p>
            <a:r>
              <a:rPr lang="uk-UA" dirty="0"/>
              <a:t>1. Перейдіть за посиланням та перегляньте відео.</a:t>
            </a:r>
            <a:br>
              <a:rPr lang="uk-UA" dirty="0"/>
            </a:br>
            <a:r>
              <a:rPr lang="uk-UA" dirty="0"/>
              <a:t>2. Виконайте завдання вказані у відео.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295401" y="3814916"/>
            <a:ext cx="9601196" cy="2060952"/>
          </a:xfrm>
        </p:spPr>
        <p:txBody>
          <a:bodyPr/>
          <a:lstStyle/>
          <a:p>
            <a:r>
              <a:rPr lang="en-US"/>
              <a:t>https://www.youtube.com/watch?v=hFFAKbBxQ4Q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5832562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Натуральные материалы">
  <a:themeElements>
    <a:clrScheme name="Натуральные материалы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B15E28"/>
      </a:accent1>
      <a:accent2>
        <a:srgbClr val="B13228"/>
      </a:accent2>
      <a:accent3>
        <a:srgbClr val="8B7B56"/>
      </a:accent3>
      <a:accent4>
        <a:srgbClr val="E09C41"/>
      </a:accent4>
      <a:accent5>
        <a:srgbClr val="9EAE51"/>
      </a:accent5>
      <a:accent6>
        <a:srgbClr val="6E7355"/>
      </a:accent6>
      <a:hlink>
        <a:srgbClr val="D37A21"/>
      </a:hlink>
      <a:folHlink>
        <a:srgbClr val="CA8F55"/>
      </a:folHlink>
    </a:clrScheme>
    <a:fontScheme name="Натуральные материалы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Натуральные материалы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039A4B3-0617-4CFC-B614-27363ECC28AC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3</TotalTime>
  <Words>24</Words>
  <Application>Microsoft Office PowerPoint</Application>
  <PresentationFormat>Широкоэкранный</PresentationFormat>
  <Paragraphs>3</Paragraphs>
  <Slides>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5" baseType="lpstr">
      <vt:lpstr>Arial</vt:lpstr>
      <vt:lpstr>Garamond</vt:lpstr>
      <vt:lpstr>Натуральные материалы</vt:lpstr>
      <vt:lpstr>«Злочин Жори Горобейка» частина 2 оповідання за Всеволодом Нестайком.</vt:lpstr>
      <vt:lpstr>1. Перейдіть за посиланням та перегляньте відео. 2. Виконайте завдання вказані у відео.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«Злочин Жори Горобейка» частина 2 оповідання за Всеволодом Нестайком.</dc:title>
  <dc:creator>HP</dc:creator>
  <cp:lastModifiedBy>HP</cp:lastModifiedBy>
  <cp:revision>1</cp:revision>
  <dcterms:created xsi:type="dcterms:W3CDTF">2022-04-26T07:26:35Z</dcterms:created>
  <dcterms:modified xsi:type="dcterms:W3CDTF">2022-04-26T07:29:48Z</dcterms:modified>
</cp:coreProperties>
</file>