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139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724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814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6702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26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0995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749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08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8125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104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6321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9299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6497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6769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840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1590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828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FCBD495-6ACA-4AE0-8582-AFF7F158AC78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081DCC5-4F9D-48A2-B7E5-3C4B3A098F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792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392483"/>
              </p:ext>
            </p:extLst>
          </p:nvPr>
        </p:nvGraphicFramePr>
        <p:xfrm>
          <a:off x="688258" y="678426"/>
          <a:ext cx="9871587" cy="3424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71587">
                  <a:extLst>
                    <a:ext uri="{9D8B030D-6E8A-4147-A177-3AD203B41FA5}">
                      <a16:colId xmlns:a16="http://schemas.microsoft.com/office/drawing/2014/main" val="4107370200"/>
                    </a:ext>
                  </a:extLst>
                </a:gridCol>
              </a:tblGrid>
              <a:tr h="3424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7200" dirty="0">
                          <a:effectLst/>
                        </a:rPr>
                        <a:t>Подаємо дані графічно</a:t>
                      </a:r>
                      <a:endParaRPr lang="uk-UA" sz="7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1906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00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3306097"/>
          </a:xfrm>
        </p:spPr>
        <p:txBody>
          <a:bodyPr/>
          <a:lstStyle/>
          <a:p>
            <a:r>
              <a:rPr lang="uk-UA" dirty="0"/>
              <a:t>1.Перейдіть за посиланням та перегляньте відео.</a:t>
            </a:r>
            <a:br>
              <a:rPr lang="uk-UA" dirty="0"/>
            </a:br>
            <a:r>
              <a:rPr lang="uk-UA"/>
              <a:t>2.Виконайте завдання вказані у відео.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3716594"/>
            <a:ext cx="10394707" cy="1657991"/>
          </a:xfrm>
        </p:spPr>
        <p:txBody>
          <a:bodyPr/>
          <a:lstStyle/>
          <a:p>
            <a:r>
              <a:rPr lang="en-US" dirty="0"/>
              <a:t>https://www.youtube.com/watch?v=PuHEQiM-9fA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43926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1</TotalTime>
  <Words>13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Impact</vt:lpstr>
      <vt:lpstr>Times New Roman</vt:lpstr>
      <vt:lpstr>Главное мероприятие</vt:lpstr>
      <vt:lpstr>Презентация PowerPoint</vt:lpstr>
      <vt:lpstr>1.Перейдіть за посиланням та перегляньте відео. 2.Виконайте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2022-04-05T12:57:17Z</dcterms:created>
  <dcterms:modified xsi:type="dcterms:W3CDTF">2022-04-05T12:59:11Z</dcterms:modified>
</cp:coreProperties>
</file>