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-6843" y="3887812"/>
            <a:ext cx="12195668" cy="457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5488" y="2166364"/>
            <a:ext cx="11247120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7472" y="3913632"/>
            <a:ext cx="11506200" cy="4572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E20E3-AEF1-4B07-AFAC-F62137E92968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A520A-B0EB-4D55-A4E8-2DC187717D3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445616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E20E3-AEF1-4B07-AFAC-F62137E92968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A520A-B0EB-4D55-A4E8-2DC187717D3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309256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-6843" y="3887812"/>
            <a:ext cx="12195668" cy="457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488" y="2167128"/>
            <a:ext cx="11247120" cy="173736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7472" y="3913212"/>
            <a:ext cx="11503152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6DE20E3-AEF1-4B07-AFAC-F62137E92968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6A520A-B0EB-4D55-A4E8-2DC187717D3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150518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E20E3-AEF1-4B07-AFAC-F62137E92968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A520A-B0EB-4D55-A4E8-2DC187717D3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69898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E20E3-AEF1-4B07-AFAC-F62137E92968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A520A-B0EB-4D55-A4E8-2DC187717D3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49792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E20E3-AEF1-4B07-AFAC-F62137E92968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A520A-B0EB-4D55-A4E8-2DC187717D3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125425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E20E3-AEF1-4B07-AFAC-F62137E92968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A520A-B0EB-4D55-A4E8-2DC187717D3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62064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E20E3-AEF1-4B07-AFAC-F62137E92968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A520A-B0EB-4D55-A4E8-2DC187717D3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211979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E20E3-AEF1-4B07-AFAC-F62137E92968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A520A-B0EB-4D55-A4E8-2DC187717D3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557209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E20E3-AEF1-4B07-AFAC-F62137E92968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A520A-B0EB-4D55-A4E8-2DC187717D3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414398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96DE20E3-AEF1-4B07-AFAC-F62137E92968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696A520A-B0EB-4D55-A4E8-2DC187717D3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617236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96DE20E3-AEF1-4B07-AFAC-F62137E92968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696A520A-B0EB-4D55-A4E8-2DC187717D3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6361406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7399973"/>
              </p:ext>
            </p:extLst>
          </p:nvPr>
        </p:nvGraphicFramePr>
        <p:xfrm>
          <a:off x="475488" y="2166365"/>
          <a:ext cx="11247119" cy="191338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247119">
                  <a:extLst>
                    <a:ext uri="{9D8B030D-6E8A-4147-A177-3AD203B41FA5}">
                      <a16:colId xmlns:a16="http://schemas.microsoft.com/office/drawing/2014/main" val="2524770567"/>
                    </a:ext>
                  </a:extLst>
                </a:gridCol>
              </a:tblGrid>
              <a:tr h="17472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6000" dirty="0">
                          <a:effectLst/>
                        </a:rPr>
                        <a:t>Виконуємо обчислення над даними</a:t>
                      </a:r>
                      <a:endParaRPr lang="uk-UA" sz="6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286793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782639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02919" y="284175"/>
            <a:ext cx="9784080" cy="2557347"/>
          </a:xfrm>
        </p:spPr>
        <p:txBody>
          <a:bodyPr/>
          <a:lstStyle/>
          <a:p>
            <a:r>
              <a:rPr lang="uk-UA" dirty="0"/>
              <a:t>1. Перейдіть за посиланням та перегляньте відео.</a:t>
            </a:r>
            <a:br>
              <a:rPr lang="uk-UA" dirty="0"/>
            </a:br>
            <a:r>
              <a:rPr lang="uk-UA" dirty="0"/>
              <a:t>2. Виконайте завдання вказані у </a:t>
            </a:r>
            <a:r>
              <a:rPr lang="uk-UA" dirty="0" smtClean="0"/>
              <a:t>відео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02919" y="3215148"/>
            <a:ext cx="9784080" cy="3002772"/>
          </a:xfrm>
        </p:spPr>
        <p:txBody>
          <a:bodyPr/>
          <a:lstStyle/>
          <a:p>
            <a:r>
              <a:rPr lang="en-US" dirty="0"/>
              <a:t>https://www.youtube.com/watch?v=PuHEQiM-9fA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06092454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каймление">
  <a:themeElements>
    <a:clrScheme name="Окаймление">
      <a:dk1>
        <a:srgbClr val="2C2C2C"/>
      </a:dk1>
      <a:lt1>
        <a:srgbClr val="FFFFFF"/>
      </a:lt1>
      <a:dk2>
        <a:srgbClr val="F56617"/>
      </a:dk2>
      <a:lt2>
        <a:srgbClr val="DDDDDD"/>
      </a:lt2>
      <a:accent1>
        <a:srgbClr val="FFC000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0"/>
      </a:accent6>
      <a:hlink>
        <a:srgbClr val="FF9933"/>
      </a:hlink>
      <a:folHlink>
        <a:srgbClr val="6C606A"/>
      </a:folHlink>
    </a:clrScheme>
    <a:fontScheme name="Окаймление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каймление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B7CF026C-957E-4F4E-893C-D02C23AB631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Окаймление</Template>
  <TotalTime>2</TotalTime>
  <Words>16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7" baseType="lpstr">
      <vt:lpstr>Calibri</vt:lpstr>
      <vt:lpstr>Corbel</vt:lpstr>
      <vt:lpstr>Times New Roman</vt:lpstr>
      <vt:lpstr>Wingdings</vt:lpstr>
      <vt:lpstr>Окаймление</vt:lpstr>
      <vt:lpstr>Презентация PowerPoint</vt:lpstr>
      <vt:lpstr>1. Перейдіть за посиланням та перегляньте відео. 2. Виконайте завдання вказані у відео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HP</dc:creator>
  <cp:lastModifiedBy>HP</cp:lastModifiedBy>
  <cp:revision>1</cp:revision>
  <dcterms:created xsi:type="dcterms:W3CDTF">2022-04-13T07:42:14Z</dcterms:created>
  <dcterms:modified xsi:type="dcterms:W3CDTF">2022-04-13T07:44:26Z</dcterms:modified>
</cp:coreProperties>
</file>