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905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6178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52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117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382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6267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8488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0548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3249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663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4134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9296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1520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1194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9666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2820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9950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A8211EB-54F4-40DD-B559-58B93C45716C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638B0E-7DC3-47C0-AD28-3C0DEC92573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70223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Умови і датчики. Розгалуження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24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https://www.youtube.com/watch?v=GRIMK89IGdI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400" dirty="0"/>
              <a:t>1. Перейдіть за посиланням та перегляньте відео.</a:t>
            </a:r>
            <a:br>
              <a:rPr lang="uk-UA" sz="4400" dirty="0"/>
            </a:br>
            <a:r>
              <a:rPr lang="uk-UA" sz="4400" dirty="0"/>
              <a:t>2. Виконайте завдання вказані у відео.</a:t>
            </a:r>
          </a:p>
        </p:txBody>
      </p:sp>
    </p:spTree>
    <p:extLst>
      <p:ext uri="{BB962C8B-B14F-4D97-AF65-F5344CB8AC3E}">
        <p14:creationId xmlns:p14="http://schemas.microsoft.com/office/powerpoint/2010/main" val="86505304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Сектор</vt:lpstr>
      <vt:lpstr>Умови і датчики. Розгалуження</vt:lpstr>
      <vt:lpstr>https://www.youtube.com/watch?v=GRIMK89IGdI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Умови і датчики. Розгалуження</dc:title>
  <dc:creator>HP</dc:creator>
  <cp:lastModifiedBy>HP</cp:lastModifiedBy>
  <cp:revision>1</cp:revision>
  <dcterms:created xsi:type="dcterms:W3CDTF">2022-04-26T08:53:59Z</dcterms:created>
  <dcterms:modified xsi:type="dcterms:W3CDTF">2022-04-26T08:55:19Z</dcterms:modified>
</cp:coreProperties>
</file>