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4"/>
  </p:sldMasterIdLst>
  <p:notesMasterIdLst>
    <p:notesMasterId r:id="rId15"/>
  </p:notesMasterIdLst>
  <p:handoutMasterIdLst>
    <p:handoutMasterId r:id="rId16"/>
  </p:handoutMasterIdLst>
  <p:sldIdLst>
    <p:sldId id="257" r:id="rId5"/>
    <p:sldId id="265" r:id="rId6"/>
    <p:sldId id="267" r:id="rId7"/>
    <p:sldId id="268" r:id="rId8"/>
    <p:sldId id="266" r:id="rId9"/>
    <p:sldId id="275" r:id="rId10"/>
    <p:sldId id="271" r:id="rId11"/>
    <p:sldId id="279" r:id="rId12"/>
    <p:sldId id="278" r:id="rId13"/>
    <p:sldId id="258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CA4E365E-1611-44B4-8C70-4CD9C6A406CE}">
          <p14:sldIdLst>
            <p14:sldId id="257"/>
            <p14:sldId id="265"/>
            <p14:sldId id="267"/>
            <p14:sldId id="268"/>
            <p14:sldId id="266"/>
            <p14:sldId id="275"/>
            <p14:sldId id="271"/>
            <p14:sldId id="279"/>
          </p14:sldIdLst>
        </p14:section>
        <p14:section name="Розділ без заголовка" id="{26BB2823-24CF-475B-AE44-1D0AFEC7BDD0}">
          <p14:sldIdLst>
            <p14:sldId id="278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5268" autoAdjust="0"/>
  </p:normalViewPr>
  <p:slideViewPr>
    <p:cSldViewPr>
      <p:cViewPr varScale="1">
        <p:scale>
          <a:sx n="82" d="100"/>
          <a:sy n="82" d="100"/>
        </p:scale>
        <p:origin x="8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3" name="Місце для дати 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FF255DA-C352-4297-974C-D4560891414B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4" name="Місце для нижнього колонтитула 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3" name="Місце для дати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E6D2FAF-4BCA-490F-A2F2-EA2F9052291E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4" name="Місце для зображення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-UA" dirty="0"/>
              <a:t>Зразки заголовків</a:t>
            </a:r>
          </a:p>
          <a:p>
            <a:pPr lvl="1" rtl="0"/>
            <a:r>
              <a:rPr lang="uk-UA" dirty="0"/>
              <a:t>Другий рівень</a:t>
            </a:r>
          </a:p>
          <a:p>
            <a:pPr lvl="2" rtl="0"/>
            <a:r>
              <a:rPr lang="uk-UA" dirty="0"/>
              <a:t>Третій рівень</a:t>
            </a:r>
          </a:p>
          <a:p>
            <a:pPr lvl="3" rtl="0"/>
            <a:r>
              <a:rPr lang="uk-UA" dirty="0"/>
              <a:t>Четвертий рівень</a:t>
            </a:r>
          </a:p>
          <a:p>
            <a:pPr lvl="4" rtl="0"/>
            <a:r>
              <a:rPr lang="uk-UA" dirty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5534C2EF-8A97-4DAF-B099-E567883644D6}" type="slidenum">
              <a:rPr lang="uk-UA" smtClean="0"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1594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uk-UA" dirty="0"/>
              <a:t>ПРИМІТКА. Щоб змінити зображення на цьому слайді, виділіть зображення та видаліть його. Потім клацніть піктограму зображення в покажчику місця заповнення, щоб вставити своє зображення.</a:t>
            </a:r>
          </a:p>
        </p:txBody>
      </p:sp>
      <p:sp>
        <p:nvSpPr>
          <p:cNvPr id="4" name="Місце для номера слайда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uk-UA" smtClean="0"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uk-UA" dirty="0"/>
              <a:t>ПРИМІТКА. Щоб змінити зображення на цьому слайді, виділіть зображення та видаліть його. Потім клацніть піктограму зображення в покажчику місця заповнення, щоб вставити своє зображення.</a:t>
            </a:r>
          </a:p>
        </p:txBody>
      </p:sp>
      <p:sp>
        <p:nvSpPr>
          <p:cNvPr id="4" name="Місце для номера слайда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uk-UA" smtClean="0"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5521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uk-UA" dirty="0"/>
              <a:t>ПРИМІТКА. Щоб змінити зображення на цьому слайді, виділіть зображення та видаліть його. Потім клацніть піктограму зображення в покажчику місця заповнення, щоб вставити своє зображення.</a:t>
            </a:r>
          </a:p>
        </p:txBody>
      </p:sp>
      <p:sp>
        <p:nvSpPr>
          <p:cNvPr id="4" name="Місце для номера слайда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uk-UA" smtClean="0"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uk-UA" dirty="0"/>
              <a:t>ПРИМІТКА. Щоб змінити зображення на цьому слайді, виділіть зображення та видаліть його. Потім клацніть піктограму зображення в покажчику місця заповнення, щоб вставити своє зображення.</a:t>
            </a:r>
          </a:p>
        </p:txBody>
      </p:sp>
      <p:sp>
        <p:nvSpPr>
          <p:cNvPr id="4" name="Місце для номера слайда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uk-UA" smtClean="0"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5534C2EF-8A97-4DAF-B099-E567883644D6}" type="slidenum">
              <a:rPr lang="uk-UA" smtClean="0"/>
              <a:t>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249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5534C2EF-8A97-4DAF-B099-E567883644D6}" type="slidenum">
              <a:rPr lang="uk-UA" smtClean="0"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30606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5534C2EF-8A97-4DAF-B099-E567883644D6}" type="slidenum">
              <a:rPr lang="uk-UA" smtClean="0"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71466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5534C2EF-8A97-4DAF-B099-E567883644D6}" type="slidenum">
              <a:rPr lang="uk-UA" smtClean="0"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2416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65BEE-623C-410E-AA22-F70C89B9C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81031EB-6C17-4E8D-A4E9-5EF1C01A91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419A83C-B072-4C87-AD5F-9175170B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16BCD28-384F-4259-BEBB-621A1276C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1ED02F4-B144-468C-B15E-1E4A9DC2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7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A51E1-DA9C-4D22-BC76-FFBF74358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21B236B-5EE8-4914-AAA3-11D3F2104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9435DD4-0B30-43BB-A3E7-846B3805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E209538-7D36-4933-9B92-CBF16E0E7244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5F074A2-6C39-43C5-B332-8524D6714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9AC71E5-44EC-4215-922E-30CCDF766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0946438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34644-4031-45FD-A00A-89D4AADC9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089E01E-7F72-4C11-A79E-922C7F8E5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9992443-C92F-450B-90E6-E1BE6E4B9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E209538-7D36-4933-9B92-CBF16E0E7244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9A01628-69EA-4B7B-BAB2-F5DE8BCC1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9B945DF-F979-4B29-9D47-5B2F6DCEC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1432190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E211E-FA10-4E97-9C6B-02C60FE74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907957B-CBA3-4BFB-B2C0-2576622FE0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B3C342C-13BA-47CD-A9C6-3607B2337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4AAB9C2-E60F-4F5F-B769-8B23E38BC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E209538-7D36-4933-9B92-CBF16E0E7244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C49C8BE-BF60-4CE5-BB1B-52183F3C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5F9FA6E-7420-46DD-971D-6D294CC98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9656682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31009-A12B-4173-B3D3-8FA7EE63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F857176-96BB-4986-835E-78B012157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5402613-69E1-4572-8B67-B3DCA274C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9F0720C-CF61-4004-9219-10B514A4B1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827215E-8306-4344-B904-57DE3F5A96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76B2C60E-7A2C-434D-8409-141E14E26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B904EA0-A327-40F4-82E3-ED11061B16A4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D185C25-9487-400D-AD22-60F0BEB9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1D12640B-4D0E-4C4A-9816-CA2FE7B38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4426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6776C-8D56-4935-B422-7A61E2D4C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E0D3BA68-2E8E-4B33-973C-62ACB30F0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7D8062F-4E7D-4CEB-B962-49BCA982D57D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3B12CB15-3D16-49E2-BC8B-8AE1DB247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AECD2109-5DB5-410C-ACC0-595E67FB9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403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6895FF0-B61C-4199-9B91-4276ED329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E209538-7D36-4933-9B92-CBF16E0E7244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C763A038-F275-425E-A4BF-A107885E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873F13C-74B2-424A-A954-7A072426E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3806002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668BB6-98C3-4E9E-9076-9067BF54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E6F4068-AE51-4647-9720-A3207CB3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3F08884-87E4-4662-BCE1-8F1295F10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8314697-B8C9-4646-AEB0-9245DD603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E209538-7D36-4933-9B92-CBF16E0E7244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F18880D-10C5-4A14-8BED-D4B4E17A0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C087E37-EA4D-4AB8-AC1C-9B4EC7640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250388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F40251-0EDF-4964-B6D5-65A23E47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57C68746-5CAC-46F6-B05E-0C733BAF04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9D50CE7-E4F5-430B-B900-014B2517A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1641C01-EF05-4B0B-8D56-6AEDFCF53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E209538-7D36-4933-9B92-CBF16E0E7244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80741A3-8D9E-4921-9616-B9DCE219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191AC88-80DA-43E4-9847-2BE4124CC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8665787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8D7484-6171-4B4E-BF20-DB1B23146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3D602A3-4F1D-4853-A143-AC6FEC0A2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88AFAB3-93B7-475E-AE4F-89401CEEA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24B82BB-EDB5-4034-8482-4D3B3AA777EB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A7E7BB7-1F3F-417B-B524-722AC6802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358ADEF-BBBD-47FD-9DDE-B2FF951EB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4943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37002E0A-384F-4266-AD08-AE5DEDAF41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10A1337-900A-4E0D-A1E6-3B717E462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8FCE775-63A9-4CB6-8BB5-1244898FC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E2C15F3-0535-41F0-9B50-CFA182AE86D3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485DE1A-3948-4520-BB68-EBC9634A9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44ECC2F-A052-4668-BAE4-C89D557DB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9D71E3-7D81-4C24-B9D8-6B108755C64C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9197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uk-UA" dirty="0"/>
          </a:p>
        </p:txBody>
      </p:sp>
      <p:sp>
        <p:nvSpPr>
          <p:cNvPr id="12" name="Місце для зображення 11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4" name="Місце для тексту 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нижнього колонтитула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dirty="0"/>
              <a:t>Додайте нижній колонтитул</a:t>
            </a:r>
          </a:p>
        </p:txBody>
      </p:sp>
      <p:sp>
        <p:nvSpPr>
          <p:cNvPr id="5" name="Місце для дати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F8ED8D-B3DB-48B9-B071-10121AB7D09A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7" name="Місце для номера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500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Три зображення з підпис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uk-UA" dirty="0"/>
          </a:p>
        </p:txBody>
      </p:sp>
      <p:sp>
        <p:nvSpPr>
          <p:cNvPr id="15" name="Місце для зображення 14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9" name="Місце для зображення 18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3" name="Місце для зображення 12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7" name="Місце для тексту 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uk-UA"/>
              <a:t>Відредагуйте стиль зразка тексту</a:t>
            </a:r>
          </a:p>
        </p:txBody>
      </p:sp>
    </p:spTree>
    <p:extLst>
      <p:ext uri="{BB962C8B-B14F-4D97-AF65-F5344CB8AC3E}">
        <p14:creationId xmlns:p14="http://schemas.microsoft.com/office/powerpoint/2010/main" val="43456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’ять зображен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Зображення 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uk-UA"/>
              <a:t>Клацніть, щоб редагувати стиль зразка заголовка</a:t>
            </a:r>
            <a:endParaRPr lang="uk-UA" dirty="0"/>
          </a:p>
        </p:txBody>
      </p:sp>
      <p:sp>
        <p:nvSpPr>
          <p:cNvPr id="8" name="Полілінія 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uk-UA" dirty="0"/>
          </a:p>
        </p:txBody>
      </p:sp>
      <p:sp>
        <p:nvSpPr>
          <p:cNvPr id="9" name="Місце для зображення 8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0" name="Полілінія 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uk-UA" dirty="0"/>
          </a:p>
        </p:txBody>
      </p:sp>
      <p:sp>
        <p:nvSpPr>
          <p:cNvPr id="11" name="Місце для зображення 10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2" name="Полілінія 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uk-UA" dirty="0"/>
          </a:p>
        </p:txBody>
      </p:sp>
      <p:sp>
        <p:nvSpPr>
          <p:cNvPr id="13" name="Місце для зображення 12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4" name="Полілінія 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uk-UA" dirty="0"/>
          </a:p>
        </p:txBody>
      </p:sp>
      <p:sp>
        <p:nvSpPr>
          <p:cNvPr id="15" name="Місце для зображення 14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20" name="Полілінія 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uk-UA" dirty="0"/>
          </a:p>
        </p:txBody>
      </p:sp>
      <p:sp>
        <p:nvSpPr>
          <p:cNvPr id="21" name="Місце для зображення 20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8581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Два зображення з підпис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Зображення 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uk-UA"/>
              <a:t>Клацніть, щоб редагувати стиль зразка заголовка</a:t>
            </a:r>
            <a:endParaRPr lang="uk-UA" dirty="0"/>
          </a:p>
        </p:txBody>
      </p:sp>
      <p:sp>
        <p:nvSpPr>
          <p:cNvPr id="7" name="Полілінія 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uk-UA" dirty="0"/>
          </a:p>
        </p:txBody>
      </p:sp>
      <p:sp>
        <p:nvSpPr>
          <p:cNvPr id="15" name="Місце для зображення 14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7" name="Місце для тексту 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uk-UA"/>
              <a:t>Відредагуйте стиль зразка тексту</a:t>
            </a:r>
          </a:p>
        </p:txBody>
      </p:sp>
      <p:sp>
        <p:nvSpPr>
          <p:cNvPr id="18" name="Полілінія 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uk-UA" dirty="0"/>
          </a:p>
        </p:txBody>
      </p:sp>
      <p:sp>
        <p:nvSpPr>
          <p:cNvPr id="19" name="Місце для зображення 18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20" name="Місце для тексту 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uk-UA"/>
              <a:t>Відредагуйте стиль зразка тексту</a:t>
            </a:r>
          </a:p>
        </p:txBody>
      </p:sp>
    </p:spTree>
    <p:extLst>
      <p:ext uri="{BB962C8B-B14F-4D97-AF65-F5344CB8AC3E}">
        <p14:creationId xmlns:p14="http://schemas.microsoft.com/office/powerpoint/2010/main" val="35235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E67E94EB-D8B7-44FB-B8CA-23A8F88AB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AD6DC89-186D-4D68-8CCC-4C2EA428D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2CEE44F-105F-47AD-B427-5B5DDC1B2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E209538-7D36-4933-9B92-CBF16E0E7244}" type="datetime1">
              <a:rPr lang="uk-UA" smtClean="0"/>
              <a:t>27.03.2020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E246D3A-ED1A-4EAF-BB54-16FF506FEB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uk-UA"/>
              <a:t>Додайте нижній колонтитул</a:t>
            </a:r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A049871-FAFD-480E-9EE9-96954ACB2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89D71E3-7D81-4C24-B9D8-6B108755C64C}" type="slidenum">
              <a:rPr lang="uk-UA" smtClean="0"/>
              <a:pPr/>
              <a:t>‹№›</a:t>
            </a:fld>
            <a:endParaRPr lang="uk-UA" dirty="0"/>
          </a:p>
        </p:txBody>
      </p:sp>
      <p:pic>
        <p:nvPicPr>
          <p:cNvPr id="7" name="Зображення 6">
            <a:extLst>
              <a:ext uri="{FF2B5EF4-FFF2-40B4-BE49-F238E27FC236}">
                <a16:creationId xmlns:a16="http://schemas.microsoft.com/office/drawing/2014/main" id="{D64171D7-5B7F-4365-AA78-CEEB7C1789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0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join.naurok.ua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KwPuceU1S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uk-UA" dirty="0"/>
              <a:t>Дослідники історії</a:t>
            </a:r>
          </a:p>
        </p:txBody>
      </p:sp>
      <p:sp>
        <p:nvSpPr>
          <p:cNvPr id="3" name="Підзаголовок 2"/>
          <p:cNvSpPr>
            <a:spLocks noGrp="1"/>
          </p:cNvSpPr>
          <p:nvPr>
            <p:ph type="subTitle" idx="1"/>
          </p:nvPr>
        </p:nvSpPr>
        <p:spPr>
          <a:xfrm>
            <a:off x="2783632" y="4149080"/>
            <a:ext cx="4753744" cy="1566664"/>
          </a:xfrm>
          <a:solidFill>
            <a:schemeClr val="accent6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uk-UA" dirty="0"/>
              <a:t>Все що відбулося – це вже історія!</a:t>
            </a:r>
          </a:p>
          <a:p>
            <a:pPr rtl="0"/>
            <a:r>
              <a:rPr lang="uk-UA" dirty="0"/>
              <a:t>Історію створюють люди! </a:t>
            </a:r>
          </a:p>
          <a:p>
            <a:pPr rtl="0"/>
            <a:r>
              <a:rPr lang="uk-UA" dirty="0"/>
              <a:t>Як же все  відбувається?!</a:t>
            </a:r>
          </a:p>
          <a:p>
            <a:pPr rtl="0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06022" y="188640"/>
            <a:ext cx="9829800" cy="1082674"/>
          </a:xfrm>
        </p:spPr>
        <p:txBody>
          <a:bodyPr rtlCol="0"/>
          <a:lstStyle/>
          <a:p>
            <a:pPr rtl="0"/>
            <a:r>
              <a:rPr lang="uk-UA" dirty="0"/>
              <a:t>Кого називають БАТЬКОМ ІСТОРІЇ?</a:t>
            </a:r>
          </a:p>
        </p:txBody>
      </p:sp>
      <p:pic>
        <p:nvPicPr>
          <p:cNvPr id="10" name="Місце для зображення 9">
            <a:extLst>
              <a:ext uri="{FF2B5EF4-FFF2-40B4-BE49-F238E27FC236}">
                <a16:creationId xmlns:a16="http://schemas.microsoft.com/office/drawing/2014/main" id="{D4AAB933-B00A-4FEC-AF18-6885CBFB704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0410" b="10410"/>
          <a:stretch>
            <a:fillRect/>
          </a:stretch>
        </p:blipFill>
        <p:spPr/>
      </p:pic>
      <p:sp>
        <p:nvSpPr>
          <p:cNvPr id="3" name="Місце для тексту 2"/>
          <p:cNvSpPr>
            <a:spLocks noGrp="1"/>
          </p:cNvSpPr>
          <p:nvPr>
            <p:ph type="body" sz="half" idx="2"/>
          </p:nvPr>
        </p:nvSpPr>
        <p:spPr>
          <a:xfrm>
            <a:off x="6577100" y="1416571"/>
            <a:ext cx="5447928" cy="3853407"/>
          </a:xfrm>
        </p:spPr>
        <p:txBody>
          <a:bodyPr rtlCol="0">
            <a:normAutofit/>
          </a:bodyPr>
          <a:lstStyle/>
          <a:p>
            <a:r>
              <a:rPr lang="uk-UA" b="1" dirty="0" err="1"/>
              <a:t>Геродо́т</a:t>
            </a:r>
            <a:r>
              <a:rPr lang="uk-UA" b="1" dirty="0"/>
              <a:t> </a:t>
            </a:r>
            <a:r>
              <a:rPr lang="uk-UA" b="1" dirty="0" err="1"/>
              <a:t>Галікарна́ський</a:t>
            </a:r>
            <a:endParaRPr lang="uk-UA" b="1" dirty="0"/>
          </a:p>
          <a:p>
            <a:r>
              <a:rPr lang="uk-UA" dirty="0"/>
              <a:t>між 490 і 480 до н. е. - близько 425  до н.е. </a:t>
            </a:r>
            <a:r>
              <a:rPr lang="uk-UA" dirty="0" err="1"/>
              <a:t>н.е</a:t>
            </a:r>
            <a:r>
              <a:rPr lang="uk-UA" dirty="0"/>
              <a:t> давньогрецький історик, названий Цицероном «батьком історії». </a:t>
            </a:r>
          </a:p>
          <a:p>
            <a:r>
              <a:rPr lang="uk-UA" dirty="0"/>
              <a:t>Один з перших географів і вчених-мандрівників. На підставі побаченого на власні очі і почутих розповідей створив перший загальний опис відомого тоді світу. Автор «Історії» в дев'яти книгах, присвячених </a:t>
            </a:r>
          </a:p>
          <a:p>
            <a:r>
              <a:rPr lang="uk-UA" dirty="0"/>
              <a:t>опису греко-перських воєн з викладом історії держави </a:t>
            </a:r>
            <a:r>
              <a:rPr lang="uk-UA" dirty="0" err="1"/>
              <a:t>Ахеменідів</a:t>
            </a:r>
            <a:r>
              <a:rPr lang="uk-UA" dirty="0"/>
              <a:t>, Єгипту та ін., містить перший систематичний опис життя і побуту скіфів. </a:t>
            </a:r>
          </a:p>
        </p:txBody>
      </p:sp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 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dirty="0"/>
              <a:t>Геродот першим описав територію України</a:t>
            </a:r>
          </a:p>
        </p:txBody>
      </p:sp>
      <p:pic>
        <p:nvPicPr>
          <p:cNvPr id="5" name="Місце для зображення 4">
            <a:extLst>
              <a:ext uri="{FF2B5EF4-FFF2-40B4-BE49-F238E27FC236}">
                <a16:creationId xmlns:a16="http://schemas.microsoft.com/office/drawing/2014/main" id="{C69EDB16-F2FF-4FBB-9F7B-397A9988B1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29" r="1229"/>
          <a:stretch>
            <a:fillRect/>
          </a:stretch>
        </p:blipFill>
        <p:spPr>
          <a:xfrm>
            <a:off x="1221776" y="764704"/>
            <a:ext cx="9482736" cy="4104456"/>
          </a:xfrm>
        </p:spPr>
      </p:pic>
      <p:sp>
        <p:nvSpPr>
          <p:cNvPr id="4" name="Місце для тексту 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uk-UA" dirty="0"/>
              <a:t>Саме завдяки Геродоту ми багато знаємо про життя та побут скіфів.</a:t>
            </a:r>
          </a:p>
        </p:txBody>
      </p:sp>
    </p:spTree>
    <p:extLst>
      <p:ext uri="{BB962C8B-B14F-4D97-AF65-F5344CB8AC3E}">
        <p14:creationId xmlns:p14="http://schemas.microsoft.com/office/powerpoint/2010/main" val="25605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 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dirty="0"/>
              <a:t>Як зберігали історичну інформацію в різні часи?</a:t>
            </a:r>
          </a:p>
        </p:txBody>
      </p:sp>
      <p:pic>
        <p:nvPicPr>
          <p:cNvPr id="7" name="Місце для зображення 6">
            <a:extLst>
              <a:ext uri="{FF2B5EF4-FFF2-40B4-BE49-F238E27FC236}">
                <a16:creationId xmlns:a16="http://schemas.microsoft.com/office/drawing/2014/main" id="{C3B816D9-C571-422D-BEB2-EFF19C5299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2421" b="12421"/>
          <a:stretch>
            <a:fillRect/>
          </a:stretch>
        </p:blipFill>
        <p:spPr/>
      </p:pic>
      <p:pic>
        <p:nvPicPr>
          <p:cNvPr id="16" name="Місце для зображення 15">
            <a:extLst>
              <a:ext uri="{FF2B5EF4-FFF2-40B4-BE49-F238E27FC236}">
                <a16:creationId xmlns:a16="http://schemas.microsoft.com/office/drawing/2014/main" id="{0D9AFB46-6AAA-4430-8D7C-11036C8F843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30309" b="30309"/>
          <a:stretch>
            <a:fillRect/>
          </a:stretch>
        </p:blipFill>
        <p:spPr/>
      </p:pic>
      <p:pic>
        <p:nvPicPr>
          <p:cNvPr id="18" name="Місце для зображення 17">
            <a:extLst>
              <a:ext uri="{FF2B5EF4-FFF2-40B4-BE49-F238E27FC236}">
                <a16:creationId xmlns:a16="http://schemas.microsoft.com/office/drawing/2014/main" id="{6C732E04-AD56-4B9E-A99C-289290AD16B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t="11553" b="11553"/>
          <a:stretch>
            <a:fillRect/>
          </a:stretch>
        </p:blipFill>
        <p:spPr/>
      </p:pic>
      <p:pic>
        <p:nvPicPr>
          <p:cNvPr id="12" name="Місце для зображення 11">
            <a:extLst>
              <a:ext uri="{FF2B5EF4-FFF2-40B4-BE49-F238E27FC236}">
                <a16:creationId xmlns:a16="http://schemas.microsoft.com/office/drawing/2014/main" id="{A2BAE52B-BEA0-44EF-A39D-8ADEC4A1E19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rcRect t="10963" b="10963"/>
          <a:stretch>
            <a:fillRect/>
          </a:stretch>
        </p:blipFill>
        <p:spPr/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62CA213-5A0A-4C36-9972-672F4EED9A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5158" y="2612909"/>
            <a:ext cx="2448272" cy="163218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8D3A80A-92EF-49CC-83CB-9662081E54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1038" y="2021002"/>
            <a:ext cx="2526323" cy="444817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A75617A-D85D-427F-9D86-2CA67DF8A4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7848" y="3731633"/>
            <a:ext cx="4176464" cy="246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 10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r>
              <a:rPr lang="uk-UA" sz="4800" dirty="0">
                <a:solidFill>
                  <a:schemeClr val="accent1">
                    <a:lumMod val="75000"/>
                  </a:schemeClr>
                </a:solidFill>
              </a:rPr>
              <a:t>    Як працюють історики?</a:t>
            </a:r>
          </a:p>
        </p:txBody>
      </p:sp>
      <p:pic>
        <p:nvPicPr>
          <p:cNvPr id="12" name="Місце для зображення 11">
            <a:extLst>
              <a:ext uri="{FF2B5EF4-FFF2-40B4-BE49-F238E27FC236}">
                <a16:creationId xmlns:a16="http://schemas.microsoft.com/office/drawing/2014/main" id="{1CBF95A7-39BA-472C-A1FE-A7A09B546E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668" r="17668"/>
          <a:stretch>
            <a:fillRect/>
          </a:stretch>
        </p:blipFill>
        <p:spPr/>
      </p:pic>
      <p:sp>
        <p:nvSpPr>
          <p:cNvPr id="4" name="Місце для тексту 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uk-UA" dirty="0"/>
              <a:t>Вивчають історичні джерела</a:t>
            </a:r>
          </a:p>
        </p:txBody>
      </p:sp>
      <p:pic>
        <p:nvPicPr>
          <p:cNvPr id="14" name="Місце для зображення 13">
            <a:extLst>
              <a:ext uri="{FF2B5EF4-FFF2-40B4-BE49-F238E27FC236}">
                <a16:creationId xmlns:a16="http://schemas.microsoft.com/office/drawing/2014/main" id="{967DBDC1-CD43-4800-B63D-B75EEE98F0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18477" r="18477"/>
          <a:stretch>
            <a:fillRect/>
          </a:stretch>
        </p:blipFill>
        <p:spPr/>
      </p:pic>
      <p:sp>
        <p:nvSpPr>
          <p:cNvPr id="5" name="Місце для тексту 4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uk-UA" dirty="0"/>
              <a:t>Працюють в архівах</a:t>
            </a:r>
          </a:p>
        </p:txBody>
      </p:sp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838200" y="476672"/>
            <a:ext cx="8458200" cy="1152128"/>
          </a:xfrm>
        </p:spPr>
        <p:txBody>
          <a:bodyPr rtlCol="0">
            <a:normAutofit/>
          </a:bodyPr>
          <a:lstStyle/>
          <a:p>
            <a:pPr rtl="0"/>
            <a:r>
              <a:rPr lang="uk-UA" dirty="0"/>
              <a:t>Як працюємо ми?</a:t>
            </a:r>
          </a:p>
        </p:txBody>
      </p:sp>
      <p:sp>
        <p:nvSpPr>
          <p:cNvPr id="3" name="Підзаголовок 2"/>
          <p:cNvSpPr>
            <a:spLocks noGrp="1"/>
          </p:cNvSpPr>
          <p:nvPr>
            <p:ph type="subTitle" idx="1"/>
          </p:nvPr>
        </p:nvSpPr>
        <p:spPr>
          <a:xfrm>
            <a:off x="2135560" y="2204864"/>
            <a:ext cx="8930208" cy="2736304"/>
          </a:xfrm>
          <a:solidFill>
            <a:schemeClr val="accent6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endParaRPr lang="uk-UA" dirty="0"/>
          </a:p>
          <a:p>
            <a:pPr rtl="0"/>
            <a:r>
              <a:rPr lang="uk-UA" dirty="0"/>
              <a:t>Відкриваємо зошит і підручник на </a:t>
            </a:r>
            <a:r>
              <a:rPr lang="uk-UA" dirty="0" err="1"/>
              <a:t>стор</a:t>
            </a:r>
            <a:r>
              <a:rPr lang="uk-UA" dirty="0"/>
              <a:t>. 134 (параграф 24)</a:t>
            </a:r>
          </a:p>
          <a:p>
            <a:pPr rtl="0"/>
            <a:r>
              <a:rPr lang="uk-UA" dirty="0"/>
              <a:t>Записуємо дату та тему уроку за підручником.</a:t>
            </a:r>
          </a:p>
          <a:p>
            <a:pPr rtl="0"/>
            <a:r>
              <a:rPr lang="uk-UA" dirty="0"/>
              <a:t>Опрацьовуємо текст підручника.</a:t>
            </a:r>
          </a:p>
          <a:p>
            <a:pPr rtl="0"/>
            <a:r>
              <a:rPr lang="uk-UA" dirty="0"/>
              <a:t>Записуємо відповіді на наступні питання.</a:t>
            </a:r>
          </a:p>
        </p:txBody>
      </p:sp>
    </p:spTree>
    <p:extLst>
      <p:ext uri="{BB962C8B-B14F-4D97-AF65-F5344CB8AC3E}">
        <p14:creationId xmlns:p14="http://schemas.microsoft.com/office/powerpoint/2010/main" val="295983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34881" y="607810"/>
            <a:ext cx="9829800" cy="1082674"/>
          </a:xfrm>
        </p:spPr>
        <p:txBody>
          <a:bodyPr rtlCol="0">
            <a:normAutofit fontScale="90000"/>
          </a:bodyPr>
          <a:lstStyle/>
          <a:p>
            <a:pPr rtl="0"/>
            <a:r>
              <a:rPr lang="uk-UA" dirty="0"/>
              <a:t>1</a:t>
            </a:r>
            <a:r>
              <a:rPr lang="uk-UA" b="1" dirty="0"/>
              <a:t>. Як ви думаєте: </a:t>
            </a:r>
            <a:br>
              <a:rPr lang="uk-UA" b="1" dirty="0"/>
            </a:br>
            <a:r>
              <a:rPr lang="uk-UA" b="1" dirty="0"/>
              <a:t>чи одне й те саме означають ці словосполучення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uk-UA" dirty="0"/>
              <a:t>           Цікавитися історією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35360" y="2955245"/>
            <a:ext cx="4645152" cy="892763"/>
          </a:xfrm>
          <a:solidFill>
            <a:schemeClr val="tx2">
              <a:lumMod val="20000"/>
              <a:lumOff val="80000"/>
            </a:schemeClr>
          </a:solidFill>
        </p:spPr>
        <p:txBody>
          <a:bodyPr rtlCol="0"/>
          <a:lstStyle/>
          <a:p>
            <a:pPr rtl="0"/>
            <a:r>
              <a:rPr lang="uk-UA" dirty="0"/>
              <a:t>Що це означає?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uk-UA" dirty="0"/>
              <a:t>Досліджувати історію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312024" y="2972922"/>
            <a:ext cx="4745490" cy="2119677"/>
          </a:xfrm>
          <a:solidFill>
            <a:schemeClr val="accent4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r>
              <a:rPr lang="uk-UA" sz="1800" dirty="0"/>
              <a:t>Що це означає?</a:t>
            </a:r>
          </a:p>
          <a:p>
            <a:pPr rtl="0"/>
            <a:endParaRPr lang="uk-UA" sz="18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D2AADA-A3DD-4403-9E99-2624C9220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4036510"/>
            <a:ext cx="3672408" cy="26687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60D6B3-4451-4515-BD48-7D9E1040C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697" y="2204864"/>
            <a:ext cx="3498793" cy="462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3DFE8-E31C-42AF-AB17-82D623B78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581" y="5308112"/>
            <a:ext cx="7875732" cy="11847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4800" dirty="0"/>
              <a:t>2. Яким повинен бути історик?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C70802-7EC9-4F78-B7D5-45C1164CE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937" y="1239773"/>
            <a:ext cx="3485714" cy="32571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BC67BF4-4539-42C4-8FEB-EA95D06D3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5" y="1549888"/>
            <a:ext cx="3816424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4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415480" y="1696750"/>
            <a:ext cx="6732240" cy="1728193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r>
              <a:rPr lang="uk-UA" dirty="0"/>
              <a:t>тестування</a:t>
            </a:r>
          </a:p>
        </p:txBody>
      </p:sp>
      <p:sp>
        <p:nvSpPr>
          <p:cNvPr id="3" name="Підзаголовок 2"/>
          <p:cNvSpPr>
            <a:spLocks noGrp="1"/>
          </p:cNvSpPr>
          <p:nvPr>
            <p:ph type="subTitle" idx="1"/>
          </p:nvPr>
        </p:nvSpPr>
        <p:spPr>
          <a:xfrm>
            <a:off x="407368" y="3861048"/>
            <a:ext cx="8930208" cy="2901471"/>
          </a:xfrm>
          <a:solidFill>
            <a:schemeClr val="accent6">
              <a:lumMod val="60000"/>
              <a:lumOff val="40000"/>
            </a:schemeClr>
          </a:solidFill>
        </p:spPr>
        <p:txBody>
          <a:bodyPr rtlCol="0">
            <a:normAutofit lnSpcReduction="10000"/>
          </a:bodyPr>
          <a:lstStyle/>
          <a:p>
            <a:r>
              <a:rPr lang="uk-UA" b="1" dirty="0"/>
              <a:t>Домашнє завдання активне</a:t>
            </a:r>
          </a:p>
          <a:p>
            <a:r>
              <a:rPr lang="uk-UA" dirty="0"/>
              <a:t>Завдання необхідно виконати до </a:t>
            </a:r>
            <a:r>
              <a:rPr lang="uk-UA" b="1" dirty="0"/>
              <a:t>25 квітня 12:00</a:t>
            </a:r>
            <a:r>
              <a:rPr lang="uk-UA" dirty="0"/>
              <a:t> ре</a:t>
            </a:r>
          </a:p>
          <a:p>
            <a:endParaRPr lang="uk-UA" dirty="0"/>
          </a:p>
          <a:p>
            <a:r>
              <a:rPr lang="uk-UA" dirty="0"/>
              <a:t>Код доступу </a:t>
            </a:r>
            <a:r>
              <a:rPr lang="uk-UA" b="1" dirty="0"/>
              <a:t>269125</a:t>
            </a:r>
            <a:endParaRPr lang="uk-UA" dirty="0"/>
          </a:p>
          <a:p>
            <a:r>
              <a:rPr lang="uk-UA" dirty="0"/>
              <a:t>Попросіть учнів використати цей код, </a:t>
            </a:r>
            <a:br>
              <a:rPr lang="uk-UA" dirty="0"/>
            </a:br>
            <a:r>
              <a:rPr lang="uk-UA" dirty="0"/>
              <a:t>відкривши посилання</a:t>
            </a:r>
            <a:br>
              <a:rPr lang="uk-UA" dirty="0"/>
            </a:br>
            <a:r>
              <a:rPr lang="en-US" u="sng" dirty="0">
                <a:hlinkClick r:id="rId3"/>
              </a:rPr>
              <a:t>join.naurok.ua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7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3352800" y="1124744"/>
            <a:ext cx="7315200" cy="1237456"/>
          </a:xfrm>
        </p:spPr>
        <p:txBody>
          <a:bodyPr rtlCol="0">
            <a:normAutofit fontScale="90000"/>
          </a:bodyPr>
          <a:lstStyle/>
          <a:p>
            <a:r>
              <a:rPr lang="uk-UA" dirty="0"/>
              <a:t>Як працюють під час карантину</a:t>
            </a:r>
            <a:br>
              <a:rPr lang="uk-UA" dirty="0"/>
            </a:br>
            <a:r>
              <a:rPr lang="uk-UA" dirty="0"/>
              <a:t>інші діти та вчителі?</a:t>
            </a:r>
          </a:p>
        </p:txBody>
      </p:sp>
      <p:sp>
        <p:nvSpPr>
          <p:cNvPr id="3" name="Місце для тексту 2"/>
          <p:cNvSpPr>
            <a:spLocks noGrp="1"/>
          </p:cNvSpPr>
          <p:nvPr>
            <p:ph type="body" idx="1"/>
          </p:nvPr>
        </p:nvSpPr>
        <p:spPr>
          <a:xfrm>
            <a:off x="3352800" y="2394010"/>
            <a:ext cx="5791200" cy="3123222"/>
          </a:xfrm>
        </p:spPr>
        <p:txBody>
          <a:bodyPr rtlCol="0"/>
          <a:lstStyle/>
          <a:p>
            <a:r>
              <a:rPr lang="en-US" dirty="0">
                <a:hlinkClick r:id="rId3"/>
              </a:rPr>
              <a:t>https://youtu.be/DKwPuceU1SU</a:t>
            </a:r>
            <a:endParaRPr lang="uk-UA" dirty="0"/>
          </a:p>
          <a:p>
            <a:r>
              <a:rPr lang="uk-UA" dirty="0"/>
              <a:t>Якщо  у вас є час і бажання – перегляньте відео і спробуйте дати відповіді на питання в усній формі. </a:t>
            </a:r>
          </a:p>
          <a:p>
            <a:r>
              <a:rPr lang="uk-UA" dirty="0"/>
              <a:t>ЗВЕРТАЮ вашу увагу, що це відео базується на іншому підручнику, тому корисним для вас буде переглянути,  нічого у зошиті не треба записувати.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A3FC01B-850C-4082-9AB5-2016AC28CF17}"/>
              </a:ext>
            </a:extLst>
          </p:cNvPr>
          <p:cNvSpPr/>
          <p:nvPr/>
        </p:nvSpPr>
        <p:spPr>
          <a:xfrm>
            <a:off x="3048000" y="172084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A15C6C-6BB6-4DB6-B7D6-7F14EAB2CC5C}">
  <ds:schemaRefs>
    <ds:schemaRef ds:uri="http://purl.org/dc/dcmitype/"/>
    <ds:schemaRef ds:uri="http://purl.org/dc/elements/1.1/"/>
    <ds:schemaRef ds:uri="http://schemas.openxmlformats.org/package/2006/metadata/core-properties"/>
    <ds:schemaRef ds:uri="40262f94-9f35-4ac3-9a90-690165a166b7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a4f35948-e619-41b3-aa29-22878b09cfd2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435</Words>
  <Application>Microsoft Office PowerPoint</Application>
  <PresentationFormat>Широкий екран</PresentationFormat>
  <Paragraphs>50</Paragraphs>
  <Slides>10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Дослідники історії</vt:lpstr>
      <vt:lpstr>Кого називають БАТЬКОМ ІСТОРІЇ?</vt:lpstr>
      <vt:lpstr>Геродот першим описав територію України</vt:lpstr>
      <vt:lpstr>Як зберігали історичну інформацію в різні часи?</vt:lpstr>
      <vt:lpstr>    Як працюють історики?</vt:lpstr>
      <vt:lpstr>Як працюємо ми?</vt:lpstr>
      <vt:lpstr>1. Як ви думаєте:  чи одне й те саме означають ці словосполучення</vt:lpstr>
      <vt:lpstr>2. Яким повинен бути історик?</vt:lpstr>
      <vt:lpstr>тестування</vt:lpstr>
      <vt:lpstr>Як працюють під час карантину інші діти та вчителі?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Дослідники історії</dc:title>
  <dc:creator>Кабинет 26</dc:creator>
  <cp:keywords/>
  <cp:lastModifiedBy>Кабинет 26</cp:lastModifiedBy>
  <cp:revision>19</cp:revision>
  <dcterms:created xsi:type="dcterms:W3CDTF">2020-03-26T19:29:16Z</dcterms:created>
  <dcterms:modified xsi:type="dcterms:W3CDTF">2020-03-27T21:06:40Z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